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284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285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286" r:id="rId90"/>
    <p:sldId id="292" r:id="rId91"/>
    <p:sldId id="293" r:id="rId92"/>
    <p:sldId id="294" r:id="rId93"/>
    <p:sldId id="295" r:id="rId94"/>
    <p:sldId id="296" r:id="rId95"/>
    <p:sldId id="297" r:id="rId96"/>
    <p:sldId id="298" r:id="rId97"/>
    <p:sldId id="299" r:id="rId98"/>
    <p:sldId id="300" r:id="rId99"/>
    <p:sldId id="301" r:id="rId100"/>
    <p:sldId id="302" r:id="rId101"/>
    <p:sldId id="303" r:id="rId102"/>
    <p:sldId id="304" r:id="rId103"/>
    <p:sldId id="287" r:id="rId104"/>
    <p:sldId id="305" r:id="rId105"/>
    <p:sldId id="306" r:id="rId106"/>
    <p:sldId id="307" r:id="rId107"/>
    <p:sldId id="308" r:id="rId108"/>
    <p:sldId id="309" r:id="rId109"/>
    <p:sldId id="310" r:id="rId110"/>
    <p:sldId id="311" r:id="rId111"/>
    <p:sldId id="312" r:id="rId112"/>
    <p:sldId id="313" r:id="rId113"/>
    <p:sldId id="314" r:id="rId114"/>
    <p:sldId id="315" r:id="rId115"/>
    <p:sldId id="316" r:id="rId116"/>
    <p:sldId id="317" r:id="rId117"/>
    <p:sldId id="318" r:id="rId118"/>
    <p:sldId id="319" r:id="rId119"/>
    <p:sldId id="320" r:id="rId120"/>
    <p:sldId id="321" r:id="rId121"/>
    <p:sldId id="322" r:id="rId122"/>
    <p:sldId id="323" r:id="rId123"/>
    <p:sldId id="324" r:id="rId124"/>
    <p:sldId id="325" r:id="rId125"/>
    <p:sldId id="326" r:id="rId126"/>
    <p:sldId id="327" r:id="rId127"/>
    <p:sldId id="328" r:id="rId128"/>
    <p:sldId id="288" r:id="rId129"/>
    <p:sldId id="289" r:id="rId130"/>
    <p:sldId id="290" r:id="rId131"/>
    <p:sldId id="291" r:id="rId1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126" y="9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655.png"/><Relationship Id="rId26" Type="http://schemas.openxmlformats.org/officeDocument/2006/relationships/image" Target="../media/image663.png"/><Relationship Id="rId3" Type="http://schemas.openxmlformats.org/officeDocument/2006/relationships/image" Target="../media/image644.png"/><Relationship Id="rId21" Type="http://schemas.openxmlformats.org/officeDocument/2006/relationships/image" Target="../media/image658.png"/><Relationship Id="rId7" Type="http://schemas.openxmlformats.org/officeDocument/2006/relationships/image" Target="../media/image647.png"/><Relationship Id="rId12" Type="http://schemas.openxmlformats.org/officeDocument/2006/relationships/image" Target="../media/image168.png"/><Relationship Id="rId17" Type="http://schemas.openxmlformats.org/officeDocument/2006/relationships/image" Target="../media/image654.png"/><Relationship Id="rId25" Type="http://schemas.openxmlformats.org/officeDocument/2006/relationships/image" Target="../media/image662.png"/><Relationship Id="rId33" Type="http://schemas.openxmlformats.org/officeDocument/2006/relationships/image" Target="../media/image670.png"/><Relationship Id="rId2" Type="http://schemas.openxmlformats.org/officeDocument/2006/relationships/image" Target="../media/image26.png"/><Relationship Id="rId16" Type="http://schemas.openxmlformats.org/officeDocument/2006/relationships/image" Target="../media/image653.png"/><Relationship Id="rId20" Type="http://schemas.openxmlformats.org/officeDocument/2006/relationships/image" Target="../media/image657.png"/><Relationship Id="rId29" Type="http://schemas.openxmlformats.org/officeDocument/2006/relationships/image" Target="../media/image6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649.png"/><Relationship Id="rId24" Type="http://schemas.openxmlformats.org/officeDocument/2006/relationships/image" Target="../media/image661.png"/><Relationship Id="rId32" Type="http://schemas.openxmlformats.org/officeDocument/2006/relationships/image" Target="../media/image669.png"/><Relationship Id="rId5" Type="http://schemas.openxmlformats.org/officeDocument/2006/relationships/image" Target="../media/image646.png"/><Relationship Id="rId15" Type="http://schemas.openxmlformats.org/officeDocument/2006/relationships/image" Target="../media/image652.png"/><Relationship Id="rId23" Type="http://schemas.openxmlformats.org/officeDocument/2006/relationships/image" Target="../media/image660.png"/><Relationship Id="rId28" Type="http://schemas.openxmlformats.org/officeDocument/2006/relationships/image" Target="../media/image665.png"/><Relationship Id="rId10" Type="http://schemas.openxmlformats.org/officeDocument/2006/relationships/image" Target="../media/image519.png"/><Relationship Id="rId19" Type="http://schemas.openxmlformats.org/officeDocument/2006/relationships/image" Target="../media/image656.png"/><Relationship Id="rId31" Type="http://schemas.openxmlformats.org/officeDocument/2006/relationships/image" Target="../media/image668.png"/><Relationship Id="rId4" Type="http://schemas.openxmlformats.org/officeDocument/2006/relationships/image" Target="../media/image645.png"/><Relationship Id="rId9" Type="http://schemas.openxmlformats.org/officeDocument/2006/relationships/image" Target="../media/image166.png"/><Relationship Id="rId14" Type="http://schemas.openxmlformats.org/officeDocument/2006/relationships/image" Target="../media/image651.png"/><Relationship Id="rId22" Type="http://schemas.openxmlformats.org/officeDocument/2006/relationships/image" Target="../media/image659.png"/><Relationship Id="rId27" Type="http://schemas.openxmlformats.org/officeDocument/2006/relationships/image" Target="../media/image664.png"/><Relationship Id="rId30" Type="http://schemas.openxmlformats.org/officeDocument/2006/relationships/image" Target="../media/image667.png"/><Relationship Id="rId8" Type="http://schemas.openxmlformats.org/officeDocument/2006/relationships/image" Target="../media/image64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4.png"/><Relationship Id="rId3" Type="http://schemas.openxmlformats.org/officeDocument/2006/relationships/image" Target="../media/image161.png"/><Relationship Id="rId7" Type="http://schemas.openxmlformats.org/officeDocument/2006/relationships/image" Target="../media/image67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2.png"/><Relationship Id="rId11" Type="http://schemas.openxmlformats.org/officeDocument/2006/relationships/image" Target="../media/image677.png"/><Relationship Id="rId5" Type="http://schemas.openxmlformats.org/officeDocument/2006/relationships/image" Target="../media/image166.png"/><Relationship Id="rId10" Type="http://schemas.openxmlformats.org/officeDocument/2006/relationships/image" Target="../media/image676.png"/><Relationship Id="rId4" Type="http://schemas.openxmlformats.org/officeDocument/2006/relationships/image" Target="../media/image671.png"/><Relationship Id="rId9" Type="http://schemas.openxmlformats.org/officeDocument/2006/relationships/image" Target="../media/image67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13" Type="http://schemas.openxmlformats.org/officeDocument/2006/relationships/image" Target="../media/image684.png"/><Relationship Id="rId18" Type="http://schemas.openxmlformats.org/officeDocument/2006/relationships/image" Target="../media/image689.png"/><Relationship Id="rId3" Type="http://schemas.openxmlformats.org/officeDocument/2006/relationships/image" Target="../media/image678.png"/><Relationship Id="rId21" Type="http://schemas.openxmlformats.org/officeDocument/2006/relationships/image" Target="../media/image691.png"/><Relationship Id="rId7" Type="http://schemas.openxmlformats.org/officeDocument/2006/relationships/image" Target="../media/image681.png"/><Relationship Id="rId12" Type="http://schemas.openxmlformats.org/officeDocument/2006/relationships/image" Target="../media/image683.png"/><Relationship Id="rId17" Type="http://schemas.openxmlformats.org/officeDocument/2006/relationships/image" Target="../media/image688.png"/><Relationship Id="rId2" Type="http://schemas.openxmlformats.org/officeDocument/2006/relationships/image" Target="../media/image26.png"/><Relationship Id="rId16" Type="http://schemas.openxmlformats.org/officeDocument/2006/relationships/image" Target="../media/image687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11" Type="http://schemas.openxmlformats.org/officeDocument/2006/relationships/image" Target="../media/image672.png"/><Relationship Id="rId5" Type="http://schemas.openxmlformats.org/officeDocument/2006/relationships/image" Target="../media/image679.png"/><Relationship Id="rId15" Type="http://schemas.openxmlformats.org/officeDocument/2006/relationships/image" Target="../media/image686.png"/><Relationship Id="rId10" Type="http://schemas.openxmlformats.org/officeDocument/2006/relationships/image" Target="../media/image166.png"/><Relationship Id="rId19" Type="http://schemas.openxmlformats.org/officeDocument/2006/relationships/image" Target="../media/image690.png"/><Relationship Id="rId4" Type="http://schemas.openxmlformats.org/officeDocument/2006/relationships/image" Target="../media/image161.png"/><Relationship Id="rId9" Type="http://schemas.openxmlformats.org/officeDocument/2006/relationships/image" Target="../media/image671.png"/><Relationship Id="rId14" Type="http://schemas.openxmlformats.org/officeDocument/2006/relationships/image" Target="../media/image6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13" Type="http://schemas.openxmlformats.org/officeDocument/2006/relationships/image" Target="../media/image704.png"/><Relationship Id="rId3" Type="http://schemas.openxmlformats.org/officeDocument/2006/relationships/image" Target="../media/image695.png"/><Relationship Id="rId7" Type="http://schemas.openxmlformats.org/officeDocument/2006/relationships/image" Target="../media/image698.png"/><Relationship Id="rId12" Type="http://schemas.openxmlformats.org/officeDocument/2006/relationships/image" Target="../media/image703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7.png"/><Relationship Id="rId11" Type="http://schemas.openxmlformats.org/officeDocument/2006/relationships/image" Target="../media/image702.png"/><Relationship Id="rId5" Type="http://schemas.openxmlformats.org/officeDocument/2006/relationships/image" Target="../media/image26.png"/><Relationship Id="rId15" Type="http://schemas.openxmlformats.org/officeDocument/2006/relationships/image" Target="../media/image706.png"/><Relationship Id="rId10" Type="http://schemas.openxmlformats.org/officeDocument/2006/relationships/image" Target="../media/image701.png"/><Relationship Id="rId4" Type="http://schemas.openxmlformats.org/officeDocument/2006/relationships/image" Target="../media/image696.png"/><Relationship Id="rId9" Type="http://schemas.openxmlformats.org/officeDocument/2006/relationships/image" Target="../media/image700.png"/><Relationship Id="rId14" Type="http://schemas.openxmlformats.org/officeDocument/2006/relationships/image" Target="../media/image70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13" Type="http://schemas.openxmlformats.org/officeDocument/2006/relationships/image" Target="../media/image705.png"/><Relationship Id="rId18" Type="http://schemas.openxmlformats.org/officeDocument/2006/relationships/image" Target="../media/image711.png"/><Relationship Id="rId3" Type="http://schemas.openxmlformats.org/officeDocument/2006/relationships/image" Target="../media/image695.png"/><Relationship Id="rId7" Type="http://schemas.openxmlformats.org/officeDocument/2006/relationships/image" Target="../media/image698.png"/><Relationship Id="rId12" Type="http://schemas.openxmlformats.org/officeDocument/2006/relationships/image" Target="../media/image704.png"/><Relationship Id="rId17" Type="http://schemas.openxmlformats.org/officeDocument/2006/relationships/image" Target="../media/image710.png"/><Relationship Id="rId2" Type="http://schemas.openxmlformats.org/officeDocument/2006/relationships/image" Target="../media/image694.png"/><Relationship Id="rId16" Type="http://schemas.openxmlformats.org/officeDocument/2006/relationships/image" Target="../media/image7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7.png"/><Relationship Id="rId11" Type="http://schemas.openxmlformats.org/officeDocument/2006/relationships/image" Target="../media/image703.png"/><Relationship Id="rId5" Type="http://schemas.openxmlformats.org/officeDocument/2006/relationships/image" Target="../media/image26.png"/><Relationship Id="rId15" Type="http://schemas.openxmlformats.org/officeDocument/2006/relationships/image" Target="../media/image708.png"/><Relationship Id="rId10" Type="http://schemas.openxmlformats.org/officeDocument/2006/relationships/image" Target="../media/image702.png"/><Relationship Id="rId19" Type="http://schemas.openxmlformats.org/officeDocument/2006/relationships/image" Target="../media/image712.png"/><Relationship Id="rId4" Type="http://schemas.openxmlformats.org/officeDocument/2006/relationships/image" Target="../media/image696.png"/><Relationship Id="rId9" Type="http://schemas.openxmlformats.org/officeDocument/2006/relationships/image" Target="../media/image707.png"/><Relationship Id="rId14" Type="http://schemas.openxmlformats.org/officeDocument/2006/relationships/image" Target="../media/image70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13" Type="http://schemas.openxmlformats.org/officeDocument/2006/relationships/image" Target="../media/image705.png"/><Relationship Id="rId18" Type="http://schemas.openxmlformats.org/officeDocument/2006/relationships/image" Target="../media/image715.png"/><Relationship Id="rId3" Type="http://schemas.openxmlformats.org/officeDocument/2006/relationships/image" Target="../media/image695.png"/><Relationship Id="rId21" Type="http://schemas.openxmlformats.org/officeDocument/2006/relationships/image" Target="../media/image718.png"/><Relationship Id="rId7" Type="http://schemas.openxmlformats.org/officeDocument/2006/relationships/image" Target="../media/image698.png"/><Relationship Id="rId12" Type="http://schemas.openxmlformats.org/officeDocument/2006/relationships/image" Target="../media/image704.png"/><Relationship Id="rId17" Type="http://schemas.openxmlformats.org/officeDocument/2006/relationships/image" Target="../media/image714.png"/><Relationship Id="rId2" Type="http://schemas.openxmlformats.org/officeDocument/2006/relationships/image" Target="../media/image694.png"/><Relationship Id="rId16" Type="http://schemas.openxmlformats.org/officeDocument/2006/relationships/image" Target="../media/image713.png"/><Relationship Id="rId20" Type="http://schemas.openxmlformats.org/officeDocument/2006/relationships/image" Target="../media/image7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7.png"/><Relationship Id="rId11" Type="http://schemas.openxmlformats.org/officeDocument/2006/relationships/image" Target="../media/image703.png"/><Relationship Id="rId5" Type="http://schemas.openxmlformats.org/officeDocument/2006/relationships/image" Target="../media/image26.png"/><Relationship Id="rId15" Type="http://schemas.openxmlformats.org/officeDocument/2006/relationships/image" Target="../media/image708.png"/><Relationship Id="rId23" Type="http://schemas.openxmlformats.org/officeDocument/2006/relationships/image" Target="../media/image720.png"/><Relationship Id="rId10" Type="http://schemas.openxmlformats.org/officeDocument/2006/relationships/image" Target="../media/image702.png"/><Relationship Id="rId19" Type="http://schemas.openxmlformats.org/officeDocument/2006/relationships/image" Target="../media/image716.png"/><Relationship Id="rId4" Type="http://schemas.openxmlformats.org/officeDocument/2006/relationships/image" Target="../media/image696.png"/><Relationship Id="rId9" Type="http://schemas.openxmlformats.org/officeDocument/2006/relationships/image" Target="../media/image707.png"/><Relationship Id="rId14" Type="http://schemas.openxmlformats.org/officeDocument/2006/relationships/image" Target="../media/image706.png"/><Relationship Id="rId22" Type="http://schemas.openxmlformats.org/officeDocument/2006/relationships/image" Target="../media/image71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4.png"/><Relationship Id="rId5" Type="http://schemas.openxmlformats.org/officeDocument/2006/relationships/image" Target="../media/image723.png"/><Relationship Id="rId4" Type="http://schemas.openxmlformats.org/officeDocument/2006/relationships/image" Target="../media/image2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5.png"/><Relationship Id="rId13" Type="http://schemas.openxmlformats.org/officeDocument/2006/relationships/image" Target="../media/image730.png"/><Relationship Id="rId3" Type="http://schemas.openxmlformats.org/officeDocument/2006/relationships/image" Target="../media/image722.png"/><Relationship Id="rId7" Type="http://schemas.openxmlformats.org/officeDocument/2006/relationships/image" Target="../media/image713.png"/><Relationship Id="rId12" Type="http://schemas.openxmlformats.org/officeDocument/2006/relationships/image" Target="../media/image729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4.png"/><Relationship Id="rId11" Type="http://schemas.openxmlformats.org/officeDocument/2006/relationships/image" Target="../media/image728.png"/><Relationship Id="rId5" Type="http://schemas.openxmlformats.org/officeDocument/2006/relationships/image" Target="../media/image723.png"/><Relationship Id="rId15" Type="http://schemas.openxmlformats.org/officeDocument/2006/relationships/image" Target="../media/image731.png"/><Relationship Id="rId10" Type="http://schemas.openxmlformats.org/officeDocument/2006/relationships/image" Target="../media/image727.png"/><Relationship Id="rId4" Type="http://schemas.openxmlformats.org/officeDocument/2006/relationships/image" Target="../media/image26.png"/><Relationship Id="rId9" Type="http://schemas.openxmlformats.org/officeDocument/2006/relationships/image" Target="../media/image726.png"/><Relationship Id="rId14" Type="http://schemas.openxmlformats.org/officeDocument/2006/relationships/image" Target="../media/image71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13" Type="http://schemas.openxmlformats.org/officeDocument/2006/relationships/image" Target="../media/image741.png"/><Relationship Id="rId3" Type="http://schemas.openxmlformats.org/officeDocument/2006/relationships/image" Target="../media/image733.png"/><Relationship Id="rId7" Type="http://schemas.openxmlformats.org/officeDocument/2006/relationships/image" Target="../media/image736.png"/><Relationship Id="rId12" Type="http://schemas.openxmlformats.org/officeDocument/2006/relationships/image" Target="../media/image711.png"/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5" Type="http://schemas.openxmlformats.org/officeDocument/2006/relationships/image" Target="../media/image743.png"/><Relationship Id="rId10" Type="http://schemas.openxmlformats.org/officeDocument/2006/relationships/image" Target="../media/image739.png"/><Relationship Id="rId4" Type="http://schemas.openxmlformats.org/officeDocument/2006/relationships/image" Target="../media/image26.png"/><Relationship Id="rId9" Type="http://schemas.openxmlformats.org/officeDocument/2006/relationships/image" Target="../media/image738.png"/><Relationship Id="rId14" Type="http://schemas.openxmlformats.org/officeDocument/2006/relationships/image" Target="../media/image7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100.png"/><Relationship Id="rId21" Type="http://schemas.openxmlformats.org/officeDocument/2006/relationships/image" Target="../media/image117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99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13" Type="http://schemas.openxmlformats.org/officeDocument/2006/relationships/image" Target="../media/image741.png"/><Relationship Id="rId18" Type="http://schemas.openxmlformats.org/officeDocument/2006/relationships/image" Target="../media/image745.png"/><Relationship Id="rId3" Type="http://schemas.openxmlformats.org/officeDocument/2006/relationships/image" Target="../media/image733.png"/><Relationship Id="rId21" Type="http://schemas.openxmlformats.org/officeDocument/2006/relationships/image" Target="../media/image748.png"/><Relationship Id="rId7" Type="http://schemas.openxmlformats.org/officeDocument/2006/relationships/image" Target="../media/image736.png"/><Relationship Id="rId12" Type="http://schemas.openxmlformats.org/officeDocument/2006/relationships/image" Target="../media/image711.png"/><Relationship Id="rId17" Type="http://schemas.openxmlformats.org/officeDocument/2006/relationships/image" Target="../media/image744.png"/><Relationship Id="rId2" Type="http://schemas.openxmlformats.org/officeDocument/2006/relationships/image" Target="../media/image732.png"/><Relationship Id="rId16" Type="http://schemas.openxmlformats.org/officeDocument/2006/relationships/image" Target="../media/image713.png"/><Relationship Id="rId20" Type="http://schemas.openxmlformats.org/officeDocument/2006/relationships/image" Target="../media/image7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5" Type="http://schemas.openxmlformats.org/officeDocument/2006/relationships/image" Target="../media/image743.png"/><Relationship Id="rId10" Type="http://schemas.openxmlformats.org/officeDocument/2006/relationships/image" Target="../media/image739.png"/><Relationship Id="rId19" Type="http://schemas.openxmlformats.org/officeDocument/2006/relationships/image" Target="../media/image746.png"/><Relationship Id="rId4" Type="http://schemas.openxmlformats.org/officeDocument/2006/relationships/image" Target="../media/image26.png"/><Relationship Id="rId9" Type="http://schemas.openxmlformats.org/officeDocument/2006/relationships/image" Target="../media/image738.png"/><Relationship Id="rId14" Type="http://schemas.openxmlformats.org/officeDocument/2006/relationships/image" Target="../media/image742.png"/><Relationship Id="rId22" Type="http://schemas.openxmlformats.org/officeDocument/2006/relationships/image" Target="../media/image74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750.png"/><Relationship Id="rId7" Type="http://schemas.openxmlformats.org/officeDocument/2006/relationships/image" Target="../media/image751.png"/><Relationship Id="rId12" Type="http://schemas.openxmlformats.org/officeDocument/2006/relationships/image" Target="../media/image754.png"/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5.png"/><Relationship Id="rId11" Type="http://schemas.openxmlformats.org/officeDocument/2006/relationships/image" Target="../media/image753.png"/><Relationship Id="rId5" Type="http://schemas.openxmlformats.org/officeDocument/2006/relationships/image" Target="../media/image734.png"/><Relationship Id="rId10" Type="http://schemas.openxmlformats.org/officeDocument/2006/relationships/image" Target="../media/image711.png"/><Relationship Id="rId4" Type="http://schemas.openxmlformats.org/officeDocument/2006/relationships/image" Target="../media/image26.png"/><Relationship Id="rId9" Type="http://schemas.openxmlformats.org/officeDocument/2006/relationships/image" Target="../media/image75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8.png"/><Relationship Id="rId5" Type="http://schemas.openxmlformats.org/officeDocument/2006/relationships/image" Target="../media/image757.png"/><Relationship Id="rId4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2.png"/><Relationship Id="rId5" Type="http://schemas.openxmlformats.org/officeDocument/2006/relationships/image" Target="../media/image761.png"/><Relationship Id="rId4" Type="http://schemas.openxmlformats.org/officeDocument/2006/relationships/image" Target="../media/image2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3.png"/><Relationship Id="rId13" Type="http://schemas.openxmlformats.org/officeDocument/2006/relationships/image" Target="../media/image768.png"/><Relationship Id="rId3" Type="http://schemas.openxmlformats.org/officeDocument/2006/relationships/image" Target="../media/image760.png"/><Relationship Id="rId7" Type="http://schemas.openxmlformats.org/officeDocument/2006/relationships/image" Target="../media/image713.png"/><Relationship Id="rId12" Type="http://schemas.openxmlformats.org/officeDocument/2006/relationships/image" Target="../media/image767.png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2.png"/><Relationship Id="rId11" Type="http://schemas.openxmlformats.org/officeDocument/2006/relationships/image" Target="../media/image766.png"/><Relationship Id="rId5" Type="http://schemas.openxmlformats.org/officeDocument/2006/relationships/image" Target="../media/image761.png"/><Relationship Id="rId10" Type="http://schemas.openxmlformats.org/officeDocument/2006/relationships/image" Target="../media/image765.png"/><Relationship Id="rId4" Type="http://schemas.openxmlformats.org/officeDocument/2006/relationships/image" Target="../media/image26.png"/><Relationship Id="rId9" Type="http://schemas.openxmlformats.org/officeDocument/2006/relationships/image" Target="../media/image76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1.png"/><Relationship Id="rId4" Type="http://schemas.openxmlformats.org/officeDocument/2006/relationships/image" Target="../media/image2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6.png"/><Relationship Id="rId3" Type="http://schemas.openxmlformats.org/officeDocument/2006/relationships/image" Target="../media/image773.png"/><Relationship Id="rId7" Type="http://schemas.openxmlformats.org/officeDocument/2006/relationships/image" Target="../media/image775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4.png"/><Relationship Id="rId5" Type="http://schemas.openxmlformats.org/officeDocument/2006/relationships/image" Target="../media/image771.png"/><Relationship Id="rId10" Type="http://schemas.openxmlformats.org/officeDocument/2006/relationships/image" Target="../media/image777.png"/><Relationship Id="rId4" Type="http://schemas.openxmlformats.org/officeDocument/2006/relationships/image" Target="../media/image26.png"/><Relationship Id="rId9" Type="http://schemas.openxmlformats.org/officeDocument/2006/relationships/image" Target="../media/image71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2.png"/><Relationship Id="rId13" Type="http://schemas.openxmlformats.org/officeDocument/2006/relationships/image" Target="../media/image786.png"/><Relationship Id="rId3" Type="http://schemas.openxmlformats.org/officeDocument/2006/relationships/image" Target="../media/image779.png"/><Relationship Id="rId7" Type="http://schemas.openxmlformats.org/officeDocument/2006/relationships/image" Target="../media/image781.png"/><Relationship Id="rId12" Type="http://schemas.openxmlformats.org/officeDocument/2006/relationships/image" Target="../media/image774.png"/><Relationship Id="rId17" Type="http://schemas.openxmlformats.org/officeDocument/2006/relationships/image" Target="../media/image789.png"/><Relationship Id="rId2" Type="http://schemas.openxmlformats.org/officeDocument/2006/relationships/image" Target="../media/image778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0.png"/><Relationship Id="rId11" Type="http://schemas.openxmlformats.org/officeDocument/2006/relationships/image" Target="../media/image785.png"/><Relationship Id="rId5" Type="http://schemas.openxmlformats.org/officeDocument/2006/relationships/image" Target="../media/image771.png"/><Relationship Id="rId15" Type="http://schemas.openxmlformats.org/officeDocument/2006/relationships/image" Target="../media/image788.png"/><Relationship Id="rId10" Type="http://schemas.openxmlformats.org/officeDocument/2006/relationships/image" Target="../media/image784.png"/><Relationship Id="rId4" Type="http://schemas.openxmlformats.org/officeDocument/2006/relationships/image" Target="../media/image26.png"/><Relationship Id="rId9" Type="http://schemas.openxmlformats.org/officeDocument/2006/relationships/image" Target="../media/image783.png"/><Relationship Id="rId14" Type="http://schemas.openxmlformats.org/officeDocument/2006/relationships/image" Target="../media/image78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2.png"/><Relationship Id="rId13" Type="http://schemas.openxmlformats.org/officeDocument/2006/relationships/image" Target="../media/image786.png"/><Relationship Id="rId18" Type="http://schemas.openxmlformats.org/officeDocument/2006/relationships/image" Target="../media/image790.png"/><Relationship Id="rId3" Type="http://schemas.openxmlformats.org/officeDocument/2006/relationships/image" Target="../media/image779.png"/><Relationship Id="rId21" Type="http://schemas.openxmlformats.org/officeDocument/2006/relationships/image" Target="../media/image793.png"/><Relationship Id="rId7" Type="http://schemas.openxmlformats.org/officeDocument/2006/relationships/image" Target="../media/image781.png"/><Relationship Id="rId12" Type="http://schemas.openxmlformats.org/officeDocument/2006/relationships/image" Target="../media/image774.png"/><Relationship Id="rId17" Type="http://schemas.openxmlformats.org/officeDocument/2006/relationships/image" Target="../media/image713.png"/><Relationship Id="rId2" Type="http://schemas.openxmlformats.org/officeDocument/2006/relationships/image" Target="../media/image778.png"/><Relationship Id="rId16" Type="http://schemas.openxmlformats.org/officeDocument/2006/relationships/image" Target="../media/image787.png"/><Relationship Id="rId20" Type="http://schemas.openxmlformats.org/officeDocument/2006/relationships/image" Target="../media/image7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0.png"/><Relationship Id="rId11" Type="http://schemas.openxmlformats.org/officeDocument/2006/relationships/image" Target="../media/image785.png"/><Relationship Id="rId5" Type="http://schemas.openxmlformats.org/officeDocument/2006/relationships/image" Target="../media/image771.png"/><Relationship Id="rId15" Type="http://schemas.openxmlformats.org/officeDocument/2006/relationships/image" Target="../media/image789.png"/><Relationship Id="rId23" Type="http://schemas.openxmlformats.org/officeDocument/2006/relationships/image" Target="../media/image794.png"/><Relationship Id="rId10" Type="http://schemas.openxmlformats.org/officeDocument/2006/relationships/image" Target="../media/image784.png"/><Relationship Id="rId19" Type="http://schemas.openxmlformats.org/officeDocument/2006/relationships/image" Target="../media/image791.png"/><Relationship Id="rId4" Type="http://schemas.openxmlformats.org/officeDocument/2006/relationships/image" Target="../media/image26.png"/><Relationship Id="rId9" Type="http://schemas.openxmlformats.org/officeDocument/2006/relationships/image" Target="../media/image783.png"/><Relationship Id="rId14" Type="http://schemas.openxmlformats.org/officeDocument/2006/relationships/image" Target="../media/image711.png"/><Relationship Id="rId22" Type="http://schemas.openxmlformats.org/officeDocument/2006/relationships/image" Target="../media/image78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9.png"/><Relationship Id="rId3" Type="http://schemas.openxmlformats.org/officeDocument/2006/relationships/image" Target="../media/image26.png"/><Relationship Id="rId7" Type="http://schemas.openxmlformats.org/officeDocument/2006/relationships/image" Target="../media/image711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8.png"/><Relationship Id="rId5" Type="http://schemas.openxmlformats.org/officeDocument/2006/relationships/image" Target="../media/image797.png"/><Relationship Id="rId10" Type="http://schemas.openxmlformats.org/officeDocument/2006/relationships/image" Target="../media/image801.png"/><Relationship Id="rId4" Type="http://schemas.openxmlformats.org/officeDocument/2006/relationships/image" Target="../media/image796.png"/><Relationship Id="rId9" Type="http://schemas.openxmlformats.org/officeDocument/2006/relationships/image" Target="../media/image8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9.png"/><Relationship Id="rId13" Type="http://schemas.openxmlformats.org/officeDocument/2006/relationships/image" Target="../media/image801.png"/><Relationship Id="rId3" Type="http://schemas.openxmlformats.org/officeDocument/2006/relationships/image" Target="../media/image26.png"/><Relationship Id="rId7" Type="http://schemas.openxmlformats.org/officeDocument/2006/relationships/image" Target="../media/image711.png"/><Relationship Id="rId12" Type="http://schemas.openxmlformats.org/officeDocument/2006/relationships/image" Target="../media/image803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8.png"/><Relationship Id="rId11" Type="http://schemas.openxmlformats.org/officeDocument/2006/relationships/image" Target="../media/image802.png"/><Relationship Id="rId5" Type="http://schemas.openxmlformats.org/officeDocument/2006/relationships/image" Target="../media/image797.png"/><Relationship Id="rId10" Type="http://schemas.openxmlformats.org/officeDocument/2006/relationships/image" Target="../media/image713.png"/><Relationship Id="rId4" Type="http://schemas.openxmlformats.org/officeDocument/2006/relationships/image" Target="../media/image796.png"/><Relationship Id="rId9" Type="http://schemas.openxmlformats.org/officeDocument/2006/relationships/image" Target="../media/image800.png"/><Relationship Id="rId14" Type="http://schemas.openxmlformats.org/officeDocument/2006/relationships/image" Target="../media/image8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1.png"/><Relationship Id="rId5" Type="http://schemas.openxmlformats.org/officeDocument/2006/relationships/image" Target="../media/image800.png"/><Relationship Id="rId4" Type="http://schemas.openxmlformats.org/officeDocument/2006/relationships/image" Target="../media/image80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9.png"/><Relationship Id="rId5" Type="http://schemas.openxmlformats.org/officeDocument/2006/relationships/image" Target="../media/image808.png"/><Relationship Id="rId4" Type="http://schemas.openxmlformats.org/officeDocument/2006/relationships/image" Target="../media/image8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1.png"/><Relationship Id="rId5" Type="http://schemas.openxmlformats.org/officeDocument/2006/relationships/image" Target="../media/image808.png"/><Relationship Id="rId4" Type="http://schemas.openxmlformats.org/officeDocument/2006/relationships/image" Target="../media/image80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3" Type="http://schemas.openxmlformats.org/officeDocument/2006/relationships/image" Target="../media/image26.png"/><Relationship Id="rId7" Type="http://schemas.openxmlformats.org/officeDocument/2006/relationships/image" Target="../media/image81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1.png"/><Relationship Id="rId5" Type="http://schemas.openxmlformats.org/officeDocument/2006/relationships/image" Target="../media/image808.png"/><Relationship Id="rId4" Type="http://schemas.openxmlformats.org/officeDocument/2006/relationships/image" Target="../media/image807.png"/><Relationship Id="rId9" Type="http://schemas.openxmlformats.org/officeDocument/2006/relationships/image" Target="../media/image81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26.png"/><Relationship Id="rId7" Type="http://schemas.openxmlformats.org/officeDocument/2006/relationships/image" Target="../media/image818.png"/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7.png"/><Relationship Id="rId11" Type="http://schemas.openxmlformats.org/officeDocument/2006/relationships/image" Target="../media/image821.png"/><Relationship Id="rId5" Type="http://schemas.openxmlformats.org/officeDocument/2006/relationships/image" Target="../media/image801.png"/><Relationship Id="rId10" Type="http://schemas.openxmlformats.org/officeDocument/2006/relationships/image" Target="../media/image820.png"/><Relationship Id="rId4" Type="http://schemas.openxmlformats.org/officeDocument/2006/relationships/image" Target="../media/image816.png"/><Relationship Id="rId9" Type="http://schemas.openxmlformats.org/officeDocument/2006/relationships/image" Target="../media/image81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4.png"/><Relationship Id="rId13" Type="http://schemas.openxmlformats.org/officeDocument/2006/relationships/image" Target="../media/image827.png"/><Relationship Id="rId18" Type="http://schemas.openxmlformats.org/officeDocument/2006/relationships/image" Target="../media/image711.png"/><Relationship Id="rId3" Type="http://schemas.openxmlformats.org/officeDocument/2006/relationships/image" Target="../media/image815.png"/><Relationship Id="rId7" Type="http://schemas.openxmlformats.org/officeDocument/2006/relationships/image" Target="../media/image823.png"/><Relationship Id="rId12" Type="http://schemas.openxmlformats.org/officeDocument/2006/relationships/image" Target="../media/image826.png"/><Relationship Id="rId17" Type="http://schemas.openxmlformats.org/officeDocument/2006/relationships/image" Target="../media/image831.png"/><Relationship Id="rId2" Type="http://schemas.openxmlformats.org/officeDocument/2006/relationships/image" Target="../media/image822.png"/><Relationship Id="rId16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1.png"/><Relationship Id="rId11" Type="http://schemas.openxmlformats.org/officeDocument/2006/relationships/image" Target="../media/image713.png"/><Relationship Id="rId5" Type="http://schemas.openxmlformats.org/officeDocument/2006/relationships/image" Target="../media/image800.png"/><Relationship Id="rId15" Type="http://schemas.openxmlformats.org/officeDocument/2006/relationships/image" Target="../media/image829.png"/><Relationship Id="rId10" Type="http://schemas.openxmlformats.org/officeDocument/2006/relationships/image" Target="../media/image825.png"/><Relationship Id="rId19" Type="http://schemas.openxmlformats.org/officeDocument/2006/relationships/image" Target="../media/image832.png"/><Relationship Id="rId4" Type="http://schemas.openxmlformats.org/officeDocument/2006/relationships/image" Target="../media/image26.png"/><Relationship Id="rId9" Type="http://schemas.openxmlformats.org/officeDocument/2006/relationships/image" Target="../media/image818.png"/><Relationship Id="rId14" Type="http://schemas.openxmlformats.org/officeDocument/2006/relationships/image" Target="../media/image82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4.png"/><Relationship Id="rId3" Type="http://schemas.openxmlformats.org/officeDocument/2006/relationships/image" Target="../media/image815.png"/><Relationship Id="rId7" Type="http://schemas.openxmlformats.org/officeDocument/2006/relationships/image" Target="../media/image823.png"/><Relationship Id="rId12" Type="http://schemas.openxmlformats.org/officeDocument/2006/relationships/image" Target="../media/image819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1.png"/><Relationship Id="rId11" Type="http://schemas.openxmlformats.org/officeDocument/2006/relationships/image" Target="../media/image711.png"/><Relationship Id="rId5" Type="http://schemas.openxmlformats.org/officeDocument/2006/relationships/image" Target="../media/image816.png"/><Relationship Id="rId10" Type="http://schemas.openxmlformats.org/officeDocument/2006/relationships/image" Target="../media/image825.png"/><Relationship Id="rId4" Type="http://schemas.openxmlformats.org/officeDocument/2006/relationships/image" Target="../media/image26.png"/><Relationship Id="rId9" Type="http://schemas.openxmlformats.org/officeDocument/2006/relationships/image" Target="../media/image81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1.png"/><Relationship Id="rId13" Type="http://schemas.openxmlformats.org/officeDocument/2006/relationships/image" Target="../media/image846.png"/><Relationship Id="rId3" Type="http://schemas.openxmlformats.org/officeDocument/2006/relationships/image" Target="../media/image836.png"/><Relationship Id="rId7" Type="http://schemas.openxmlformats.org/officeDocument/2006/relationships/image" Target="../media/image840.png"/><Relationship Id="rId12" Type="http://schemas.openxmlformats.org/officeDocument/2006/relationships/image" Target="../media/image845.png"/><Relationship Id="rId2" Type="http://schemas.openxmlformats.org/officeDocument/2006/relationships/image" Target="../media/image835.png"/><Relationship Id="rId16" Type="http://schemas.openxmlformats.org/officeDocument/2006/relationships/image" Target="../media/image8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9.png"/><Relationship Id="rId11" Type="http://schemas.openxmlformats.org/officeDocument/2006/relationships/image" Target="../media/image844.png"/><Relationship Id="rId5" Type="http://schemas.openxmlformats.org/officeDocument/2006/relationships/image" Target="../media/image838.png"/><Relationship Id="rId15" Type="http://schemas.openxmlformats.org/officeDocument/2006/relationships/image" Target="../media/image848.png"/><Relationship Id="rId10" Type="http://schemas.openxmlformats.org/officeDocument/2006/relationships/image" Target="../media/image843.png"/><Relationship Id="rId4" Type="http://schemas.openxmlformats.org/officeDocument/2006/relationships/image" Target="../media/image837.png"/><Relationship Id="rId9" Type="http://schemas.openxmlformats.org/officeDocument/2006/relationships/image" Target="../media/image842.png"/><Relationship Id="rId14" Type="http://schemas.openxmlformats.org/officeDocument/2006/relationships/image" Target="../media/image8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26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7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2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41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46.png"/><Relationship Id="rId5" Type="http://schemas.openxmlformats.org/officeDocument/2006/relationships/image" Target="../media/image129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28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9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26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68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67.png"/><Relationship Id="rId2" Type="http://schemas.openxmlformats.org/officeDocument/2006/relationships/image" Target="../media/image177.png"/><Relationship Id="rId16" Type="http://schemas.openxmlformats.org/officeDocument/2006/relationships/image" Target="../media/image166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61.png"/><Relationship Id="rId15" Type="http://schemas.openxmlformats.org/officeDocument/2006/relationships/image" Target="../media/image165.png"/><Relationship Id="rId10" Type="http://schemas.openxmlformats.org/officeDocument/2006/relationships/image" Target="../media/image183.png"/><Relationship Id="rId19" Type="http://schemas.openxmlformats.org/officeDocument/2006/relationships/image" Target="../media/image175.png"/><Relationship Id="rId4" Type="http://schemas.openxmlformats.org/officeDocument/2006/relationships/image" Target="../media/image26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175.png"/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168.png"/><Relationship Id="rId2" Type="http://schemas.openxmlformats.org/officeDocument/2006/relationships/image" Target="../media/image188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image" Target="../media/image194.png"/><Relationship Id="rId19" Type="http://schemas.openxmlformats.org/officeDocument/2006/relationships/image" Target="../media/image176.png"/><Relationship Id="rId4" Type="http://schemas.openxmlformats.org/officeDocument/2006/relationships/image" Target="../media/image26.png"/><Relationship Id="rId9" Type="http://schemas.openxmlformats.org/officeDocument/2006/relationships/image" Target="../media/image193.png"/><Relationship Id="rId14" Type="http://schemas.openxmlformats.org/officeDocument/2006/relationships/image" Target="../media/image1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68.png"/><Relationship Id="rId18" Type="http://schemas.openxmlformats.org/officeDocument/2006/relationships/image" Target="../media/image208.png"/><Relationship Id="rId3" Type="http://schemas.openxmlformats.org/officeDocument/2006/relationships/image" Target="../media/image199.png"/><Relationship Id="rId7" Type="http://schemas.openxmlformats.org/officeDocument/2006/relationships/image" Target="../media/image161.png"/><Relationship Id="rId12" Type="http://schemas.openxmlformats.org/officeDocument/2006/relationships/image" Target="../media/image167.png"/><Relationship Id="rId17" Type="http://schemas.openxmlformats.org/officeDocument/2006/relationships/image" Target="../media/image207.png"/><Relationship Id="rId2" Type="http://schemas.openxmlformats.org/officeDocument/2006/relationships/image" Target="../media/image198.png"/><Relationship Id="rId16" Type="http://schemas.openxmlformats.org/officeDocument/2006/relationships/image" Target="../media/image206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66.png"/><Relationship Id="rId5" Type="http://schemas.openxmlformats.org/officeDocument/2006/relationships/image" Target="../media/image201.png"/><Relationship Id="rId15" Type="http://schemas.openxmlformats.org/officeDocument/2006/relationships/image" Target="../media/image205.png"/><Relationship Id="rId10" Type="http://schemas.openxmlformats.org/officeDocument/2006/relationships/image" Target="../media/image204.png"/><Relationship Id="rId19" Type="http://schemas.openxmlformats.org/officeDocument/2006/relationships/image" Target="../media/image209.png"/><Relationship Id="rId4" Type="http://schemas.openxmlformats.org/officeDocument/2006/relationships/image" Target="../media/image200.png"/><Relationship Id="rId9" Type="http://schemas.openxmlformats.org/officeDocument/2006/relationships/image" Target="../media/image203.png"/><Relationship Id="rId14" Type="http://schemas.openxmlformats.org/officeDocument/2006/relationships/image" Target="../media/image1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175.png"/><Relationship Id="rId18" Type="http://schemas.openxmlformats.org/officeDocument/2006/relationships/image" Target="../media/image218.png"/><Relationship Id="rId3" Type="http://schemas.openxmlformats.org/officeDocument/2006/relationships/image" Target="../media/image211.png"/><Relationship Id="rId7" Type="http://schemas.openxmlformats.org/officeDocument/2006/relationships/image" Target="../media/image212.png"/><Relationship Id="rId12" Type="http://schemas.openxmlformats.org/officeDocument/2006/relationships/image" Target="../media/image168.png"/><Relationship Id="rId17" Type="http://schemas.openxmlformats.org/officeDocument/2006/relationships/image" Target="../media/image217.png"/><Relationship Id="rId2" Type="http://schemas.openxmlformats.org/officeDocument/2006/relationships/image" Target="../media/image210.png"/><Relationship Id="rId16" Type="http://schemas.openxmlformats.org/officeDocument/2006/relationships/image" Target="../media/image216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215.png"/><Relationship Id="rId10" Type="http://schemas.openxmlformats.org/officeDocument/2006/relationships/image" Target="../media/image166.png"/><Relationship Id="rId19" Type="http://schemas.openxmlformats.org/officeDocument/2006/relationships/image" Target="../media/image219.png"/><Relationship Id="rId4" Type="http://schemas.openxmlformats.org/officeDocument/2006/relationships/image" Target="../media/image26.png"/><Relationship Id="rId9" Type="http://schemas.openxmlformats.org/officeDocument/2006/relationships/image" Target="../media/image204.png"/><Relationship Id="rId14" Type="http://schemas.openxmlformats.org/officeDocument/2006/relationships/image" Target="../media/image2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26" Type="http://schemas.openxmlformats.org/officeDocument/2006/relationships/image" Target="../media/image239.png"/><Relationship Id="rId3" Type="http://schemas.openxmlformats.org/officeDocument/2006/relationships/image" Target="../media/image221.png"/><Relationship Id="rId21" Type="http://schemas.openxmlformats.org/officeDocument/2006/relationships/image" Target="../media/image234.png"/><Relationship Id="rId7" Type="http://schemas.openxmlformats.org/officeDocument/2006/relationships/image" Target="../media/image161.png"/><Relationship Id="rId12" Type="http://schemas.openxmlformats.org/officeDocument/2006/relationships/image" Target="../media/image168.png"/><Relationship Id="rId17" Type="http://schemas.openxmlformats.org/officeDocument/2006/relationships/image" Target="../media/image230.png"/><Relationship Id="rId25" Type="http://schemas.openxmlformats.org/officeDocument/2006/relationships/image" Target="../media/image238.png"/><Relationship Id="rId2" Type="http://schemas.openxmlformats.org/officeDocument/2006/relationships/image" Target="../media/image220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67.png"/><Relationship Id="rId24" Type="http://schemas.openxmlformats.org/officeDocument/2006/relationships/image" Target="../media/image237.png"/><Relationship Id="rId5" Type="http://schemas.openxmlformats.org/officeDocument/2006/relationships/image" Target="../media/image223.png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28" Type="http://schemas.openxmlformats.org/officeDocument/2006/relationships/image" Target="../media/image176.png"/><Relationship Id="rId10" Type="http://schemas.openxmlformats.org/officeDocument/2006/relationships/image" Target="../media/image166.png"/><Relationship Id="rId19" Type="http://schemas.openxmlformats.org/officeDocument/2006/relationships/image" Target="../media/image232.png"/><Relationship Id="rId4" Type="http://schemas.openxmlformats.org/officeDocument/2006/relationships/image" Target="../media/image222.png"/><Relationship Id="rId9" Type="http://schemas.openxmlformats.org/officeDocument/2006/relationships/image" Target="../media/image225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Relationship Id="rId27" Type="http://schemas.openxmlformats.org/officeDocument/2006/relationships/image" Target="../media/image1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5.png"/><Relationship Id="rId18" Type="http://schemas.openxmlformats.org/officeDocument/2006/relationships/image" Target="../media/image249.png"/><Relationship Id="rId26" Type="http://schemas.openxmlformats.org/officeDocument/2006/relationships/image" Target="../media/image176.png"/><Relationship Id="rId3" Type="http://schemas.openxmlformats.org/officeDocument/2006/relationships/image" Target="../media/image241.png"/><Relationship Id="rId21" Type="http://schemas.openxmlformats.org/officeDocument/2006/relationships/image" Target="../media/image252.png"/><Relationship Id="rId7" Type="http://schemas.openxmlformats.org/officeDocument/2006/relationships/image" Target="../media/image161.png"/><Relationship Id="rId12" Type="http://schemas.openxmlformats.org/officeDocument/2006/relationships/image" Target="../media/image168.pn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2" Type="http://schemas.openxmlformats.org/officeDocument/2006/relationships/image" Target="../media/image240.png"/><Relationship Id="rId16" Type="http://schemas.openxmlformats.org/officeDocument/2006/relationships/image" Target="../media/image175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67.png"/><Relationship Id="rId24" Type="http://schemas.openxmlformats.org/officeDocument/2006/relationships/image" Target="../media/image255.png"/><Relationship Id="rId5" Type="http://schemas.openxmlformats.org/officeDocument/2006/relationships/image" Target="../media/image243.png"/><Relationship Id="rId15" Type="http://schemas.openxmlformats.org/officeDocument/2006/relationships/image" Target="../media/image247.png"/><Relationship Id="rId23" Type="http://schemas.openxmlformats.org/officeDocument/2006/relationships/image" Target="../media/image254.png"/><Relationship Id="rId10" Type="http://schemas.openxmlformats.org/officeDocument/2006/relationships/image" Target="../media/image166.png"/><Relationship Id="rId19" Type="http://schemas.openxmlformats.org/officeDocument/2006/relationships/image" Target="../media/image250.png"/><Relationship Id="rId4" Type="http://schemas.openxmlformats.org/officeDocument/2006/relationships/image" Target="../media/image242.png"/><Relationship Id="rId9" Type="http://schemas.openxmlformats.org/officeDocument/2006/relationships/image" Target="../media/image225.png"/><Relationship Id="rId14" Type="http://schemas.openxmlformats.org/officeDocument/2006/relationships/image" Target="../media/image246.png"/><Relationship Id="rId22" Type="http://schemas.openxmlformats.org/officeDocument/2006/relationships/image" Target="../media/image2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6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2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66.png"/><Relationship Id="rId5" Type="http://schemas.openxmlformats.org/officeDocument/2006/relationships/image" Target="../media/image27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59.png"/><Relationship Id="rId7" Type="http://schemas.openxmlformats.org/officeDocument/2006/relationships/image" Target="../media/image26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11" Type="http://schemas.openxmlformats.org/officeDocument/2006/relationships/image" Target="../media/image280.png"/><Relationship Id="rId5" Type="http://schemas.openxmlformats.org/officeDocument/2006/relationships/image" Target="../media/image263.png"/><Relationship Id="rId10" Type="http://schemas.openxmlformats.org/officeDocument/2006/relationships/image" Target="../media/image279.png"/><Relationship Id="rId4" Type="http://schemas.openxmlformats.org/officeDocument/2006/relationships/image" Target="../media/image262.png"/><Relationship Id="rId9" Type="http://schemas.openxmlformats.org/officeDocument/2006/relationships/image" Target="../media/image2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89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8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279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97.png"/><Relationship Id="rId5" Type="http://schemas.openxmlformats.org/officeDocument/2006/relationships/image" Target="../media/image292.png"/><Relationship Id="rId10" Type="http://schemas.openxmlformats.org/officeDocument/2006/relationships/image" Target="../media/image296.png"/><Relationship Id="rId4" Type="http://schemas.openxmlformats.org/officeDocument/2006/relationships/image" Target="../media/image291.png"/><Relationship Id="rId9" Type="http://schemas.openxmlformats.org/officeDocument/2006/relationships/image" Target="../media/image2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298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29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Relationship Id="rId14" Type="http://schemas.openxmlformats.org/officeDocument/2006/relationships/image" Target="../media/image3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Relationship Id="rId9" Type="http://schemas.openxmlformats.org/officeDocument/2006/relationships/image" Target="../media/image3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26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5" Type="http://schemas.openxmlformats.org/officeDocument/2006/relationships/image" Target="../media/image340.png"/><Relationship Id="rId10" Type="http://schemas.openxmlformats.org/officeDocument/2006/relationships/image" Target="../media/image335.png"/><Relationship Id="rId4" Type="http://schemas.openxmlformats.org/officeDocument/2006/relationships/image" Target="../media/image26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4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6.png"/><Relationship Id="rId7" Type="http://schemas.openxmlformats.org/officeDocument/2006/relationships/image" Target="../media/image347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26.png"/><Relationship Id="rId9" Type="http://schemas.openxmlformats.org/officeDocument/2006/relationships/image" Target="../media/image3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7.png"/><Relationship Id="rId3" Type="http://schemas.openxmlformats.org/officeDocument/2006/relationships/image" Target="../media/image341.png"/><Relationship Id="rId7" Type="http://schemas.openxmlformats.org/officeDocument/2006/relationships/image" Target="../media/image353.png"/><Relationship Id="rId12" Type="http://schemas.openxmlformats.org/officeDocument/2006/relationships/image" Target="../media/image3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56.png"/><Relationship Id="rId5" Type="http://schemas.openxmlformats.org/officeDocument/2006/relationships/image" Target="../media/image26.png"/><Relationship Id="rId10" Type="http://schemas.openxmlformats.org/officeDocument/2006/relationships/image" Target="../media/image348.png"/><Relationship Id="rId4" Type="http://schemas.openxmlformats.org/officeDocument/2006/relationships/image" Target="../media/image351.png"/><Relationship Id="rId9" Type="http://schemas.openxmlformats.org/officeDocument/2006/relationships/image" Target="../media/image355.png"/><Relationship Id="rId14" Type="http://schemas.openxmlformats.org/officeDocument/2006/relationships/image" Target="../media/image3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59.png"/><Relationship Id="rId7" Type="http://schemas.openxmlformats.org/officeDocument/2006/relationships/image" Target="../media/image343.png"/><Relationship Id="rId12" Type="http://schemas.openxmlformats.org/officeDocument/2006/relationships/image" Target="../media/image358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11" Type="http://schemas.openxmlformats.org/officeDocument/2006/relationships/image" Target="../media/image356.png"/><Relationship Id="rId5" Type="http://schemas.openxmlformats.org/officeDocument/2006/relationships/image" Target="../media/image360.png"/><Relationship Id="rId10" Type="http://schemas.openxmlformats.org/officeDocument/2006/relationships/image" Target="../media/image355.png"/><Relationship Id="rId4" Type="http://schemas.openxmlformats.org/officeDocument/2006/relationships/image" Target="../media/image26.png"/><Relationship Id="rId9" Type="http://schemas.openxmlformats.org/officeDocument/2006/relationships/image" Target="../media/image3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364.png"/><Relationship Id="rId7" Type="http://schemas.openxmlformats.org/officeDocument/2006/relationships/image" Target="../media/image367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26.png"/><Relationship Id="rId9" Type="http://schemas.openxmlformats.org/officeDocument/2006/relationships/image" Target="../media/image3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26.png"/><Relationship Id="rId7" Type="http://schemas.openxmlformats.org/officeDocument/2006/relationships/image" Target="../media/image37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1.png"/><Relationship Id="rId9" Type="http://schemas.openxmlformats.org/officeDocument/2006/relationships/image" Target="../media/image3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88.png"/><Relationship Id="rId7" Type="http://schemas.openxmlformats.org/officeDocument/2006/relationships/image" Target="../media/image386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8.png"/><Relationship Id="rId7" Type="http://schemas.openxmlformats.org/officeDocument/2006/relationships/image" Target="../media/image385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9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Relationship Id="rId9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8.png"/><Relationship Id="rId7" Type="http://schemas.openxmlformats.org/officeDocument/2006/relationships/image" Target="../media/image390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9.png"/><Relationship Id="rId11" Type="http://schemas.openxmlformats.org/officeDocument/2006/relationships/image" Target="../media/image26.png"/><Relationship Id="rId5" Type="http://schemas.openxmlformats.org/officeDocument/2006/relationships/image" Target="../media/image384.png"/><Relationship Id="rId10" Type="http://schemas.openxmlformats.org/officeDocument/2006/relationships/image" Target="../media/image386.png"/><Relationship Id="rId4" Type="http://schemas.openxmlformats.org/officeDocument/2006/relationships/image" Target="../media/image383.png"/><Relationship Id="rId9" Type="http://schemas.openxmlformats.org/officeDocument/2006/relationships/image" Target="../media/image3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8.png"/><Relationship Id="rId7" Type="http://schemas.openxmlformats.org/officeDocument/2006/relationships/image" Target="../media/image391.png"/><Relationship Id="rId12" Type="http://schemas.openxmlformats.org/officeDocument/2006/relationships/image" Target="../media/image26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86.png"/><Relationship Id="rId5" Type="http://schemas.openxmlformats.org/officeDocument/2006/relationships/image" Target="../media/image389.png"/><Relationship Id="rId10" Type="http://schemas.openxmlformats.org/officeDocument/2006/relationships/image" Target="../media/image385.png"/><Relationship Id="rId4" Type="http://schemas.openxmlformats.org/officeDocument/2006/relationships/image" Target="../media/image392.png"/><Relationship Id="rId9" Type="http://schemas.openxmlformats.org/officeDocument/2006/relationships/image" Target="../media/image39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386.png"/><Relationship Id="rId3" Type="http://schemas.openxmlformats.org/officeDocument/2006/relationships/image" Target="../media/image388.png"/><Relationship Id="rId7" Type="http://schemas.openxmlformats.org/officeDocument/2006/relationships/image" Target="../media/image391.png"/><Relationship Id="rId12" Type="http://schemas.openxmlformats.org/officeDocument/2006/relationships/image" Target="../media/image385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4.png"/><Relationship Id="rId5" Type="http://schemas.openxmlformats.org/officeDocument/2006/relationships/image" Target="../media/image389.png"/><Relationship Id="rId10" Type="http://schemas.openxmlformats.org/officeDocument/2006/relationships/image" Target="../media/image393.png"/><Relationship Id="rId4" Type="http://schemas.openxmlformats.org/officeDocument/2006/relationships/image" Target="../media/image392.png"/><Relationship Id="rId9" Type="http://schemas.openxmlformats.org/officeDocument/2006/relationships/image" Target="../media/image396.png"/><Relationship Id="rId1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394.png"/><Relationship Id="rId3" Type="http://schemas.openxmlformats.org/officeDocument/2006/relationships/image" Target="../media/image388.png"/><Relationship Id="rId7" Type="http://schemas.openxmlformats.org/officeDocument/2006/relationships/image" Target="../media/image391.png"/><Relationship Id="rId12" Type="http://schemas.openxmlformats.org/officeDocument/2006/relationships/image" Target="../media/image393.png"/><Relationship Id="rId2" Type="http://schemas.openxmlformats.org/officeDocument/2006/relationships/image" Target="../media/image38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6.png"/><Relationship Id="rId5" Type="http://schemas.openxmlformats.org/officeDocument/2006/relationships/image" Target="../media/image389.png"/><Relationship Id="rId15" Type="http://schemas.openxmlformats.org/officeDocument/2006/relationships/image" Target="../media/image386.png"/><Relationship Id="rId10" Type="http://schemas.openxmlformats.org/officeDocument/2006/relationships/image" Target="../media/image395.png"/><Relationship Id="rId4" Type="http://schemas.openxmlformats.org/officeDocument/2006/relationships/image" Target="../media/image392.png"/><Relationship Id="rId9" Type="http://schemas.openxmlformats.org/officeDocument/2006/relationships/image" Target="../media/image398.png"/><Relationship Id="rId14" Type="http://schemas.openxmlformats.org/officeDocument/2006/relationships/image" Target="../media/image3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400.png"/><Relationship Id="rId7" Type="http://schemas.openxmlformats.org/officeDocument/2006/relationships/image" Target="../media/image26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Relationship Id="rId9" Type="http://schemas.openxmlformats.org/officeDocument/2006/relationships/image" Target="../media/image4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407.png"/><Relationship Id="rId7" Type="http://schemas.openxmlformats.org/officeDocument/2006/relationships/image" Target="../media/image40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410.png"/><Relationship Id="rId7" Type="http://schemas.openxmlformats.org/officeDocument/2006/relationships/image" Target="../media/image26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Relationship Id="rId9" Type="http://schemas.openxmlformats.org/officeDocument/2006/relationships/image" Target="../media/image4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10.png"/><Relationship Id="rId7" Type="http://schemas.openxmlformats.org/officeDocument/2006/relationships/image" Target="../media/image412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png"/><Relationship Id="rId5" Type="http://schemas.openxmlformats.org/officeDocument/2006/relationships/image" Target="../media/image409.png"/><Relationship Id="rId10" Type="http://schemas.openxmlformats.org/officeDocument/2006/relationships/image" Target="../media/image402.png"/><Relationship Id="rId4" Type="http://schemas.openxmlformats.org/officeDocument/2006/relationships/image" Target="../media/image408.png"/><Relationship Id="rId9" Type="http://schemas.openxmlformats.org/officeDocument/2006/relationships/image" Target="../media/image4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7" Type="http://schemas.openxmlformats.org/officeDocument/2006/relationships/image" Target="../media/image415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17.png"/><Relationship Id="rId7" Type="http://schemas.openxmlformats.org/officeDocument/2006/relationships/image" Target="../media/image413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20.png"/><Relationship Id="rId7" Type="http://schemas.openxmlformats.org/officeDocument/2006/relationships/image" Target="../media/image413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21.png"/><Relationship Id="rId10" Type="http://schemas.openxmlformats.org/officeDocument/2006/relationships/image" Target="../media/image423.png"/><Relationship Id="rId4" Type="http://schemas.openxmlformats.org/officeDocument/2006/relationships/image" Target="../media/image418.png"/><Relationship Id="rId9" Type="http://schemas.openxmlformats.org/officeDocument/2006/relationships/image" Target="../media/image4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20.png"/><Relationship Id="rId7" Type="http://schemas.openxmlformats.org/officeDocument/2006/relationships/image" Target="../media/image423.png"/><Relationship Id="rId12" Type="http://schemas.openxmlformats.org/officeDocument/2006/relationships/image" Target="../media/image414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2.png"/><Relationship Id="rId11" Type="http://schemas.openxmlformats.org/officeDocument/2006/relationships/image" Target="../media/image413.png"/><Relationship Id="rId5" Type="http://schemas.openxmlformats.org/officeDocument/2006/relationships/image" Target="../media/image421.png"/><Relationship Id="rId10" Type="http://schemas.openxmlformats.org/officeDocument/2006/relationships/image" Target="../media/image26.png"/><Relationship Id="rId4" Type="http://schemas.openxmlformats.org/officeDocument/2006/relationships/image" Target="../media/image418.png"/><Relationship Id="rId9" Type="http://schemas.openxmlformats.org/officeDocument/2006/relationships/image" Target="../media/image4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14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26.png"/><Relationship Id="rId4" Type="http://schemas.openxmlformats.org/officeDocument/2006/relationships/image" Target="../media/image4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17.png"/><Relationship Id="rId7" Type="http://schemas.openxmlformats.org/officeDocument/2006/relationships/image" Target="../media/image413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6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420.png"/><Relationship Id="rId7" Type="http://schemas.openxmlformats.org/officeDocument/2006/relationships/image" Target="../media/image430.png"/><Relationship Id="rId12" Type="http://schemas.openxmlformats.org/officeDocument/2006/relationships/image" Target="../media/image414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11" Type="http://schemas.openxmlformats.org/officeDocument/2006/relationships/image" Target="../media/image413.png"/><Relationship Id="rId5" Type="http://schemas.openxmlformats.org/officeDocument/2006/relationships/image" Target="../media/image428.png"/><Relationship Id="rId10" Type="http://schemas.openxmlformats.org/officeDocument/2006/relationships/image" Target="../media/image26.png"/><Relationship Id="rId4" Type="http://schemas.openxmlformats.org/officeDocument/2006/relationships/image" Target="../media/image427.png"/><Relationship Id="rId9" Type="http://schemas.openxmlformats.org/officeDocument/2006/relationships/image" Target="../media/image4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7" Type="http://schemas.openxmlformats.org/officeDocument/2006/relationships/image" Target="../media/image43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26.png"/><Relationship Id="rId4" Type="http://schemas.openxmlformats.org/officeDocument/2006/relationships/image" Target="../media/image41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21.png"/><Relationship Id="rId7" Type="http://schemas.openxmlformats.org/officeDocument/2006/relationships/image" Target="../media/image41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21.png"/><Relationship Id="rId7" Type="http://schemas.openxmlformats.org/officeDocument/2006/relationships/image" Target="../media/image437.png"/><Relationship Id="rId12" Type="http://schemas.openxmlformats.org/officeDocument/2006/relationships/image" Target="../media/image43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11" Type="http://schemas.openxmlformats.org/officeDocument/2006/relationships/image" Target="../media/image413.png"/><Relationship Id="rId5" Type="http://schemas.openxmlformats.org/officeDocument/2006/relationships/image" Target="../media/image435.png"/><Relationship Id="rId10" Type="http://schemas.openxmlformats.org/officeDocument/2006/relationships/image" Target="../media/image26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26.png"/><Relationship Id="rId3" Type="http://schemas.openxmlformats.org/officeDocument/2006/relationships/image" Target="../media/image421.png"/><Relationship Id="rId7" Type="http://schemas.openxmlformats.org/officeDocument/2006/relationships/image" Target="../media/image441.png"/><Relationship Id="rId12" Type="http://schemas.openxmlformats.org/officeDocument/2006/relationships/image" Target="../media/image442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11" Type="http://schemas.openxmlformats.org/officeDocument/2006/relationships/image" Target="../media/image439.png"/><Relationship Id="rId5" Type="http://schemas.openxmlformats.org/officeDocument/2006/relationships/image" Target="../media/image435.png"/><Relationship Id="rId15" Type="http://schemas.openxmlformats.org/officeDocument/2006/relationships/image" Target="../media/image433.png"/><Relationship Id="rId10" Type="http://schemas.openxmlformats.org/officeDocument/2006/relationships/image" Target="../media/image438.png"/><Relationship Id="rId4" Type="http://schemas.openxmlformats.org/officeDocument/2006/relationships/image" Target="../media/image434.png"/><Relationship Id="rId9" Type="http://schemas.openxmlformats.org/officeDocument/2006/relationships/image" Target="../media/image437.png"/><Relationship Id="rId14" Type="http://schemas.openxmlformats.org/officeDocument/2006/relationships/image" Target="../media/image4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13.png"/><Relationship Id="rId3" Type="http://schemas.openxmlformats.org/officeDocument/2006/relationships/image" Target="../media/image421.png"/><Relationship Id="rId7" Type="http://schemas.openxmlformats.org/officeDocument/2006/relationships/image" Target="../media/image437.png"/><Relationship Id="rId12" Type="http://schemas.openxmlformats.org/officeDocument/2006/relationships/image" Target="../media/image26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11" Type="http://schemas.openxmlformats.org/officeDocument/2006/relationships/image" Target="../media/image444.png"/><Relationship Id="rId5" Type="http://schemas.openxmlformats.org/officeDocument/2006/relationships/image" Target="../media/image435.png"/><Relationship Id="rId10" Type="http://schemas.openxmlformats.org/officeDocument/2006/relationships/image" Target="../media/image443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43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13.png"/><Relationship Id="rId3" Type="http://schemas.openxmlformats.org/officeDocument/2006/relationships/image" Target="../media/image421.png"/><Relationship Id="rId7" Type="http://schemas.openxmlformats.org/officeDocument/2006/relationships/image" Target="../media/image437.png"/><Relationship Id="rId12" Type="http://schemas.openxmlformats.org/officeDocument/2006/relationships/image" Target="../media/image26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11" Type="http://schemas.openxmlformats.org/officeDocument/2006/relationships/image" Target="../media/image446.png"/><Relationship Id="rId5" Type="http://schemas.openxmlformats.org/officeDocument/2006/relationships/image" Target="../media/image435.png"/><Relationship Id="rId10" Type="http://schemas.openxmlformats.org/officeDocument/2006/relationships/image" Target="../media/image445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4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48.png"/><Relationship Id="rId7" Type="http://schemas.openxmlformats.org/officeDocument/2006/relationships/image" Target="../media/image454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10" Type="http://schemas.openxmlformats.org/officeDocument/2006/relationships/image" Target="../media/image450.png"/><Relationship Id="rId4" Type="http://schemas.openxmlformats.org/officeDocument/2006/relationships/image" Target="../media/image451.png"/><Relationship Id="rId9" Type="http://schemas.openxmlformats.org/officeDocument/2006/relationships/image" Target="../media/image44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3" Type="http://schemas.openxmlformats.org/officeDocument/2006/relationships/image" Target="../media/image448.png"/><Relationship Id="rId7" Type="http://schemas.openxmlformats.org/officeDocument/2006/relationships/image" Target="../media/image454.png"/><Relationship Id="rId12" Type="http://schemas.openxmlformats.org/officeDocument/2006/relationships/image" Target="../media/image450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3.png"/><Relationship Id="rId11" Type="http://schemas.openxmlformats.org/officeDocument/2006/relationships/image" Target="../media/image449.png"/><Relationship Id="rId5" Type="http://schemas.openxmlformats.org/officeDocument/2006/relationships/image" Target="../media/image452.png"/><Relationship Id="rId10" Type="http://schemas.openxmlformats.org/officeDocument/2006/relationships/image" Target="../media/image26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26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450.png"/><Relationship Id="rId3" Type="http://schemas.openxmlformats.org/officeDocument/2006/relationships/image" Target="../media/image448.png"/><Relationship Id="rId7" Type="http://schemas.openxmlformats.org/officeDocument/2006/relationships/image" Target="../media/image454.png"/><Relationship Id="rId12" Type="http://schemas.openxmlformats.org/officeDocument/2006/relationships/image" Target="../media/image449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3.png"/><Relationship Id="rId11" Type="http://schemas.openxmlformats.org/officeDocument/2006/relationships/image" Target="../media/image26.png"/><Relationship Id="rId5" Type="http://schemas.openxmlformats.org/officeDocument/2006/relationships/image" Target="../media/image452.png"/><Relationship Id="rId10" Type="http://schemas.openxmlformats.org/officeDocument/2006/relationships/image" Target="../media/image457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26.png"/><Relationship Id="rId3" Type="http://schemas.openxmlformats.org/officeDocument/2006/relationships/image" Target="../media/image448.png"/><Relationship Id="rId7" Type="http://schemas.openxmlformats.org/officeDocument/2006/relationships/image" Target="../media/image454.png"/><Relationship Id="rId12" Type="http://schemas.openxmlformats.org/officeDocument/2006/relationships/image" Target="../media/image459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3.png"/><Relationship Id="rId11" Type="http://schemas.openxmlformats.org/officeDocument/2006/relationships/image" Target="../media/image458.png"/><Relationship Id="rId5" Type="http://schemas.openxmlformats.org/officeDocument/2006/relationships/image" Target="../media/image452.png"/><Relationship Id="rId15" Type="http://schemas.openxmlformats.org/officeDocument/2006/relationships/image" Target="../media/image460.png"/><Relationship Id="rId10" Type="http://schemas.openxmlformats.org/officeDocument/2006/relationships/image" Target="../media/image457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Relationship Id="rId14" Type="http://schemas.openxmlformats.org/officeDocument/2006/relationships/image" Target="../media/image44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3.png"/><Relationship Id="rId5" Type="http://schemas.openxmlformats.org/officeDocument/2006/relationships/image" Target="../media/image385.png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465.png"/><Relationship Id="rId7" Type="http://schemas.openxmlformats.org/officeDocument/2006/relationships/image" Target="../media/image468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65.png"/><Relationship Id="rId7" Type="http://schemas.openxmlformats.org/officeDocument/2006/relationships/image" Target="../media/image471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5" Type="http://schemas.openxmlformats.org/officeDocument/2006/relationships/image" Target="../media/image467.png"/><Relationship Id="rId10" Type="http://schemas.openxmlformats.org/officeDocument/2006/relationships/image" Target="../media/image469.png"/><Relationship Id="rId4" Type="http://schemas.openxmlformats.org/officeDocument/2006/relationships/image" Target="../media/image466.png"/><Relationship Id="rId9" Type="http://schemas.openxmlformats.org/officeDocument/2006/relationships/image" Target="../media/image46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image" Target="../media/image465.png"/><Relationship Id="rId7" Type="http://schemas.openxmlformats.org/officeDocument/2006/relationships/image" Target="../media/image471.png"/><Relationship Id="rId12" Type="http://schemas.openxmlformats.org/officeDocument/2006/relationships/image" Target="../media/image469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11" Type="http://schemas.openxmlformats.org/officeDocument/2006/relationships/image" Target="../media/image468.png"/><Relationship Id="rId5" Type="http://schemas.openxmlformats.org/officeDocument/2006/relationships/image" Target="../media/image467.png"/><Relationship Id="rId10" Type="http://schemas.openxmlformats.org/officeDocument/2006/relationships/image" Target="../media/image26.png"/><Relationship Id="rId4" Type="http://schemas.openxmlformats.org/officeDocument/2006/relationships/image" Target="../media/image466.png"/><Relationship Id="rId9" Type="http://schemas.openxmlformats.org/officeDocument/2006/relationships/image" Target="../media/image47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65.png"/><Relationship Id="rId7" Type="http://schemas.openxmlformats.org/officeDocument/2006/relationships/image" Target="../media/image471.png"/><Relationship Id="rId12" Type="http://schemas.openxmlformats.org/officeDocument/2006/relationships/image" Target="../media/image47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11" Type="http://schemas.openxmlformats.org/officeDocument/2006/relationships/image" Target="../media/image474.png"/><Relationship Id="rId5" Type="http://schemas.openxmlformats.org/officeDocument/2006/relationships/image" Target="../media/image467.png"/><Relationship Id="rId10" Type="http://schemas.openxmlformats.org/officeDocument/2006/relationships/image" Target="../media/image469.png"/><Relationship Id="rId4" Type="http://schemas.openxmlformats.org/officeDocument/2006/relationships/image" Target="../media/image466.png"/><Relationship Id="rId9" Type="http://schemas.openxmlformats.org/officeDocument/2006/relationships/image" Target="../media/image46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468.png"/><Relationship Id="rId3" Type="http://schemas.openxmlformats.org/officeDocument/2006/relationships/image" Target="../media/image476.png"/><Relationship Id="rId7" Type="http://schemas.openxmlformats.org/officeDocument/2006/relationships/image" Target="../media/image467.png"/><Relationship Id="rId12" Type="http://schemas.openxmlformats.org/officeDocument/2006/relationships/image" Target="../media/image26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6.png"/><Relationship Id="rId11" Type="http://schemas.openxmlformats.org/officeDocument/2006/relationships/image" Target="../media/image479.png"/><Relationship Id="rId5" Type="http://schemas.openxmlformats.org/officeDocument/2006/relationships/image" Target="../media/image465.png"/><Relationship Id="rId10" Type="http://schemas.openxmlformats.org/officeDocument/2006/relationships/image" Target="../media/image478.png"/><Relationship Id="rId4" Type="http://schemas.openxmlformats.org/officeDocument/2006/relationships/image" Target="../media/image464.png"/><Relationship Id="rId9" Type="http://schemas.openxmlformats.org/officeDocument/2006/relationships/image" Target="../media/image477.png"/><Relationship Id="rId14" Type="http://schemas.openxmlformats.org/officeDocument/2006/relationships/image" Target="../media/image46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81.png"/><Relationship Id="rId7" Type="http://schemas.openxmlformats.org/officeDocument/2006/relationships/image" Target="../media/image468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5" Type="http://schemas.openxmlformats.org/officeDocument/2006/relationships/image" Target="../media/image26.png"/><Relationship Id="rId4" Type="http://schemas.openxmlformats.org/officeDocument/2006/relationships/image" Target="../media/image48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487.png"/><Relationship Id="rId7" Type="http://schemas.openxmlformats.org/officeDocument/2006/relationships/image" Target="../media/image49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26.png"/><Relationship Id="rId9" Type="http://schemas.openxmlformats.org/officeDocument/2006/relationships/image" Target="../media/image49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13" Type="http://schemas.openxmlformats.org/officeDocument/2006/relationships/image" Target="../media/image501.png"/><Relationship Id="rId18" Type="http://schemas.openxmlformats.org/officeDocument/2006/relationships/image" Target="../media/image503.png"/><Relationship Id="rId3" Type="http://schemas.openxmlformats.org/officeDocument/2006/relationships/image" Target="../media/image492.png"/><Relationship Id="rId7" Type="http://schemas.openxmlformats.org/officeDocument/2006/relationships/image" Target="../media/image496.png"/><Relationship Id="rId12" Type="http://schemas.openxmlformats.org/officeDocument/2006/relationships/image" Target="../media/image500.png"/><Relationship Id="rId17" Type="http://schemas.openxmlformats.org/officeDocument/2006/relationships/image" Target="../media/image168.png"/><Relationship Id="rId2" Type="http://schemas.openxmlformats.org/officeDocument/2006/relationships/image" Target="../media/image26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11" Type="http://schemas.openxmlformats.org/officeDocument/2006/relationships/image" Target="../media/image499.png"/><Relationship Id="rId5" Type="http://schemas.openxmlformats.org/officeDocument/2006/relationships/image" Target="../media/image494.png"/><Relationship Id="rId15" Type="http://schemas.openxmlformats.org/officeDocument/2006/relationships/image" Target="../media/image166.png"/><Relationship Id="rId10" Type="http://schemas.openxmlformats.org/officeDocument/2006/relationships/image" Target="../media/image498.png"/><Relationship Id="rId19" Type="http://schemas.openxmlformats.org/officeDocument/2006/relationships/image" Target="../media/image504.png"/><Relationship Id="rId4" Type="http://schemas.openxmlformats.org/officeDocument/2006/relationships/image" Target="../media/image493.png"/><Relationship Id="rId9" Type="http://schemas.openxmlformats.org/officeDocument/2006/relationships/image" Target="../media/image161.png"/><Relationship Id="rId14" Type="http://schemas.openxmlformats.org/officeDocument/2006/relationships/image" Target="../media/image50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61.png"/><Relationship Id="rId18" Type="http://schemas.openxmlformats.org/officeDocument/2006/relationships/image" Target="../media/image518.png"/><Relationship Id="rId26" Type="http://schemas.openxmlformats.org/officeDocument/2006/relationships/image" Target="../media/image524.png"/><Relationship Id="rId3" Type="http://schemas.openxmlformats.org/officeDocument/2006/relationships/image" Target="../media/image505.png"/><Relationship Id="rId21" Type="http://schemas.openxmlformats.org/officeDocument/2006/relationships/image" Target="../media/image519.png"/><Relationship Id="rId7" Type="http://schemas.openxmlformats.org/officeDocument/2006/relationships/image" Target="../media/image509.png"/><Relationship Id="rId12" Type="http://schemas.openxmlformats.org/officeDocument/2006/relationships/image" Target="../media/image168.png"/><Relationship Id="rId17" Type="http://schemas.openxmlformats.org/officeDocument/2006/relationships/image" Target="../media/image517.png"/><Relationship Id="rId25" Type="http://schemas.openxmlformats.org/officeDocument/2006/relationships/image" Target="../media/image523.png"/><Relationship Id="rId2" Type="http://schemas.openxmlformats.org/officeDocument/2006/relationships/image" Target="../media/image26.png"/><Relationship Id="rId16" Type="http://schemas.openxmlformats.org/officeDocument/2006/relationships/image" Target="../media/image516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8.png"/><Relationship Id="rId11" Type="http://schemas.openxmlformats.org/officeDocument/2006/relationships/image" Target="../media/image513.png"/><Relationship Id="rId24" Type="http://schemas.openxmlformats.org/officeDocument/2006/relationships/image" Target="../media/image522.png"/><Relationship Id="rId5" Type="http://schemas.openxmlformats.org/officeDocument/2006/relationships/image" Target="../media/image507.png"/><Relationship Id="rId15" Type="http://schemas.openxmlformats.org/officeDocument/2006/relationships/image" Target="../media/image515.png"/><Relationship Id="rId23" Type="http://schemas.openxmlformats.org/officeDocument/2006/relationships/image" Target="../media/image521.png"/><Relationship Id="rId28" Type="http://schemas.openxmlformats.org/officeDocument/2006/relationships/image" Target="../media/image526.png"/><Relationship Id="rId10" Type="http://schemas.openxmlformats.org/officeDocument/2006/relationships/image" Target="../media/image512.png"/><Relationship Id="rId19" Type="http://schemas.openxmlformats.org/officeDocument/2006/relationships/image" Target="../media/image502.png"/><Relationship Id="rId4" Type="http://schemas.openxmlformats.org/officeDocument/2006/relationships/image" Target="../media/image506.png"/><Relationship Id="rId9" Type="http://schemas.openxmlformats.org/officeDocument/2006/relationships/image" Target="../media/image511.png"/><Relationship Id="rId14" Type="http://schemas.openxmlformats.org/officeDocument/2006/relationships/image" Target="../media/image514.png"/><Relationship Id="rId22" Type="http://schemas.openxmlformats.org/officeDocument/2006/relationships/image" Target="../media/image520.png"/><Relationship Id="rId27" Type="http://schemas.openxmlformats.org/officeDocument/2006/relationships/image" Target="../media/image52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13" Type="http://schemas.openxmlformats.org/officeDocument/2006/relationships/image" Target="../media/image537.png"/><Relationship Id="rId18" Type="http://schemas.openxmlformats.org/officeDocument/2006/relationships/image" Target="../media/image166.png"/><Relationship Id="rId26" Type="http://schemas.openxmlformats.org/officeDocument/2006/relationships/image" Target="../media/image545.png"/><Relationship Id="rId3" Type="http://schemas.openxmlformats.org/officeDocument/2006/relationships/image" Target="../media/image527.png"/><Relationship Id="rId21" Type="http://schemas.openxmlformats.org/officeDocument/2006/relationships/image" Target="../media/image540.png"/><Relationship Id="rId7" Type="http://schemas.openxmlformats.org/officeDocument/2006/relationships/image" Target="../media/image531.png"/><Relationship Id="rId12" Type="http://schemas.openxmlformats.org/officeDocument/2006/relationships/image" Target="../media/image536.png"/><Relationship Id="rId17" Type="http://schemas.openxmlformats.org/officeDocument/2006/relationships/image" Target="../media/image502.png"/><Relationship Id="rId25" Type="http://schemas.openxmlformats.org/officeDocument/2006/relationships/image" Target="../media/image544.png"/><Relationship Id="rId2" Type="http://schemas.openxmlformats.org/officeDocument/2006/relationships/image" Target="../media/image26.png"/><Relationship Id="rId16" Type="http://schemas.openxmlformats.org/officeDocument/2006/relationships/image" Target="../media/image161.png"/><Relationship Id="rId20" Type="http://schemas.openxmlformats.org/officeDocument/2006/relationships/image" Target="../media/image521.png"/><Relationship Id="rId29" Type="http://schemas.openxmlformats.org/officeDocument/2006/relationships/image" Target="../media/image5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0.png"/><Relationship Id="rId11" Type="http://schemas.openxmlformats.org/officeDocument/2006/relationships/image" Target="../media/image535.png"/><Relationship Id="rId24" Type="http://schemas.openxmlformats.org/officeDocument/2006/relationships/image" Target="../media/image543.png"/><Relationship Id="rId5" Type="http://schemas.openxmlformats.org/officeDocument/2006/relationships/image" Target="../media/image529.png"/><Relationship Id="rId15" Type="http://schemas.openxmlformats.org/officeDocument/2006/relationships/image" Target="../media/image539.png"/><Relationship Id="rId23" Type="http://schemas.openxmlformats.org/officeDocument/2006/relationships/image" Target="../media/image542.png"/><Relationship Id="rId28" Type="http://schemas.openxmlformats.org/officeDocument/2006/relationships/image" Target="../media/image547.png"/><Relationship Id="rId10" Type="http://schemas.openxmlformats.org/officeDocument/2006/relationships/image" Target="../media/image534.png"/><Relationship Id="rId19" Type="http://schemas.openxmlformats.org/officeDocument/2006/relationships/image" Target="../media/image519.png"/><Relationship Id="rId31" Type="http://schemas.openxmlformats.org/officeDocument/2006/relationships/image" Target="../media/image550.png"/><Relationship Id="rId4" Type="http://schemas.openxmlformats.org/officeDocument/2006/relationships/image" Target="../media/image528.png"/><Relationship Id="rId9" Type="http://schemas.openxmlformats.org/officeDocument/2006/relationships/image" Target="../media/image533.png"/><Relationship Id="rId14" Type="http://schemas.openxmlformats.org/officeDocument/2006/relationships/image" Target="../media/image538.png"/><Relationship Id="rId22" Type="http://schemas.openxmlformats.org/officeDocument/2006/relationships/image" Target="../media/image541.png"/><Relationship Id="rId27" Type="http://schemas.openxmlformats.org/officeDocument/2006/relationships/image" Target="../media/image546.png"/><Relationship Id="rId30" Type="http://schemas.openxmlformats.org/officeDocument/2006/relationships/image" Target="../media/image54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560.png"/><Relationship Id="rId18" Type="http://schemas.openxmlformats.org/officeDocument/2006/relationships/image" Target="../media/image161.png"/><Relationship Id="rId26" Type="http://schemas.openxmlformats.org/officeDocument/2006/relationships/image" Target="../media/image570.png"/><Relationship Id="rId3" Type="http://schemas.openxmlformats.org/officeDocument/2006/relationships/image" Target="../media/image552.png"/><Relationship Id="rId21" Type="http://schemas.openxmlformats.org/officeDocument/2006/relationships/image" Target="../media/image567.png"/><Relationship Id="rId7" Type="http://schemas.openxmlformats.org/officeDocument/2006/relationships/image" Target="../media/image555.png"/><Relationship Id="rId12" Type="http://schemas.openxmlformats.org/officeDocument/2006/relationships/image" Target="../media/image559.png"/><Relationship Id="rId17" Type="http://schemas.openxmlformats.org/officeDocument/2006/relationships/image" Target="../media/image564.png"/><Relationship Id="rId25" Type="http://schemas.openxmlformats.org/officeDocument/2006/relationships/image" Target="../media/image166.png"/><Relationship Id="rId2" Type="http://schemas.openxmlformats.org/officeDocument/2006/relationships/image" Target="../media/image551.png"/><Relationship Id="rId16" Type="http://schemas.openxmlformats.org/officeDocument/2006/relationships/image" Target="../media/image563.png"/><Relationship Id="rId20" Type="http://schemas.openxmlformats.org/officeDocument/2006/relationships/image" Target="../media/image566.png"/><Relationship Id="rId29" Type="http://schemas.openxmlformats.org/officeDocument/2006/relationships/image" Target="../media/image5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11" Type="http://schemas.openxmlformats.org/officeDocument/2006/relationships/image" Target="../media/image558.png"/><Relationship Id="rId24" Type="http://schemas.openxmlformats.org/officeDocument/2006/relationships/image" Target="../media/image502.png"/><Relationship Id="rId5" Type="http://schemas.openxmlformats.org/officeDocument/2006/relationships/image" Target="../media/image553.png"/><Relationship Id="rId15" Type="http://schemas.openxmlformats.org/officeDocument/2006/relationships/image" Target="../media/image562.png"/><Relationship Id="rId23" Type="http://schemas.openxmlformats.org/officeDocument/2006/relationships/image" Target="../media/image569.png"/><Relationship Id="rId28" Type="http://schemas.openxmlformats.org/officeDocument/2006/relationships/image" Target="../media/image572.png"/><Relationship Id="rId10" Type="http://schemas.openxmlformats.org/officeDocument/2006/relationships/image" Target="../media/image557.png"/><Relationship Id="rId19" Type="http://schemas.openxmlformats.org/officeDocument/2006/relationships/image" Target="../media/image565.png"/><Relationship Id="rId4" Type="http://schemas.openxmlformats.org/officeDocument/2006/relationships/image" Target="../media/image26.png"/><Relationship Id="rId9" Type="http://schemas.openxmlformats.org/officeDocument/2006/relationships/image" Target="../media/image556.png"/><Relationship Id="rId14" Type="http://schemas.openxmlformats.org/officeDocument/2006/relationships/image" Target="../media/image561.png"/><Relationship Id="rId22" Type="http://schemas.openxmlformats.org/officeDocument/2006/relationships/image" Target="../media/image568.png"/><Relationship Id="rId27" Type="http://schemas.openxmlformats.org/officeDocument/2006/relationships/image" Target="../media/image57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13" Type="http://schemas.openxmlformats.org/officeDocument/2006/relationships/image" Target="../media/image584.png"/><Relationship Id="rId18" Type="http://schemas.openxmlformats.org/officeDocument/2006/relationships/image" Target="../media/image586.png"/><Relationship Id="rId3" Type="http://schemas.openxmlformats.org/officeDocument/2006/relationships/image" Target="../media/image574.png"/><Relationship Id="rId21" Type="http://schemas.openxmlformats.org/officeDocument/2006/relationships/image" Target="../media/image589.png"/><Relationship Id="rId7" Type="http://schemas.openxmlformats.org/officeDocument/2006/relationships/image" Target="../media/image578.png"/><Relationship Id="rId12" Type="http://schemas.openxmlformats.org/officeDocument/2006/relationships/image" Target="../media/image583.png"/><Relationship Id="rId17" Type="http://schemas.openxmlformats.org/officeDocument/2006/relationships/image" Target="../media/image166.png"/><Relationship Id="rId2" Type="http://schemas.openxmlformats.org/officeDocument/2006/relationships/image" Target="../media/image26.png"/><Relationship Id="rId16" Type="http://schemas.openxmlformats.org/officeDocument/2006/relationships/image" Target="../media/image502.png"/><Relationship Id="rId20" Type="http://schemas.openxmlformats.org/officeDocument/2006/relationships/image" Target="../media/image5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7.png"/><Relationship Id="rId11" Type="http://schemas.openxmlformats.org/officeDocument/2006/relationships/image" Target="../media/image582.png"/><Relationship Id="rId5" Type="http://schemas.openxmlformats.org/officeDocument/2006/relationships/image" Target="../media/image576.png"/><Relationship Id="rId15" Type="http://schemas.openxmlformats.org/officeDocument/2006/relationships/image" Target="../media/image161.png"/><Relationship Id="rId10" Type="http://schemas.openxmlformats.org/officeDocument/2006/relationships/image" Target="../media/image581.png"/><Relationship Id="rId19" Type="http://schemas.openxmlformats.org/officeDocument/2006/relationships/image" Target="../media/image587.png"/><Relationship Id="rId4" Type="http://schemas.openxmlformats.org/officeDocument/2006/relationships/image" Target="../media/image575.png"/><Relationship Id="rId9" Type="http://schemas.openxmlformats.org/officeDocument/2006/relationships/image" Target="../media/image580.png"/><Relationship Id="rId14" Type="http://schemas.openxmlformats.org/officeDocument/2006/relationships/image" Target="../media/image58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13" Type="http://schemas.openxmlformats.org/officeDocument/2006/relationships/image" Target="../media/image600.png"/><Relationship Id="rId18" Type="http://schemas.openxmlformats.org/officeDocument/2006/relationships/image" Target="../media/image166.png"/><Relationship Id="rId3" Type="http://schemas.openxmlformats.org/officeDocument/2006/relationships/image" Target="../media/image590.png"/><Relationship Id="rId21" Type="http://schemas.openxmlformats.org/officeDocument/2006/relationships/image" Target="../media/image604.png"/><Relationship Id="rId7" Type="http://schemas.openxmlformats.org/officeDocument/2006/relationships/image" Target="../media/image594.png"/><Relationship Id="rId12" Type="http://schemas.openxmlformats.org/officeDocument/2006/relationships/image" Target="../media/image599.png"/><Relationship Id="rId17" Type="http://schemas.openxmlformats.org/officeDocument/2006/relationships/image" Target="../media/image602.png"/><Relationship Id="rId2" Type="http://schemas.openxmlformats.org/officeDocument/2006/relationships/image" Target="../media/image26.png"/><Relationship Id="rId16" Type="http://schemas.openxmlformats.org/officeDocument/2006/relationships/image" Target="../media/image161.png"/><Relationship Id="rId20" Type="http://schemas.openxmlformats.org/officeDocument/2006/relationships/image" Target="../media/image6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3.png"/><Relationship Id="rId11" Type="http://schemas.openxmlformats.org/officeDocument/2006/relationships/image" Target="../media/image598.png"/><Relationship Id="rId5" Type="http://schemas.openxmlformats.org/officeDocument/2006/relationships/image" Target="../media/image592.png"/><Relationship Id="rId15" Type="http://schemas.openxmlformats.org/officeDocument/2006/relationships/image" Target="../media/image585.png"/><Relationship Id="rId10" Type="http://schemas.openxmlformats.org/officeDocument/2006/relationships/image" Target="../media/image597.png"/><Relationship Id="rId19" Type="http://schemas.openxmlformats.org/officeDocument/2006/relationships/image" Target="../media/image519.png"/><Relationship Id="rId4" Type="http://schemas.openxmlformats.org/officeDocument/2006/relationships/image" Target="../media/image591.png"/><Relationship Id="rId9" Type="http://schemas.openxmlformats.org/officeDocument/2006/relationships/image" Target="../media/image596.png"/><Relationship Id="rId14" Type="http://schemas.openxmlformats.org/officeDocument/2006/relationships/image" Target="../media/image60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68.png"/><Relationship Id="rId18" Type="http://schemas.openxmlformats.org/officeDocument/2006/relationships/image" Target="../media/image166.png"/><Relationship Id="rId3" Type="http://schemas.openxmlformats.org/officeDocument/2006/relationships/image" Target="../media/image605.png"/><Relationship Id="rId21" Type="http://schemas.openxmlformats.org/officeDocument/2006/relationships/image" Target="../media/image618.png"/><Relationship Id="rId7" Type="http://schemas.openxmlformats.org/officeDocument/2006/relationships/image" Target="../media/image609.png"/><Relationship Id="rId12" Type="http://schemas.openxmlformats.org/officeDocument/2006/relationships/image" Target="../media/image614.png"/><Relationship Id="rId17" Type="http://schemas.openxmlformats.org/officeDocument/2006/relationships/image" Target="../media/image602.png"/><Relationship Id="rId2" Type="http://schemas.openxmlformats.org/officeDocument/2006/relationships/image" Target="../media/image26.png"/><Relationship Id="rId16" Type="http://schemas.openxmlformats.org/officeDocument/2006/relationships/image" Target="../media/image616.png"/><Relationship Id="rId20" Type="http://schemas.openxmlformats.org/officeDocument/2006/relationships/image" Target="../media/image6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11" Type="http://schemas.openxmlformats.org/officeDocument/2006/relationships/image" Target="../media/image613.png"/><Relationship Id="rId5" Type="http://schemas.openxmlformats.org/officeDocument/2006/relationships/image" Target="../media/image607.png"/><Relationship Id="rId15" Type="http://schemas.openxmlformats.org/officeDocument/2006/relationships/image" Target="../media/image161.png"/><Relationship Id="rId10" Type="http://schemas.openxmlformats.org/officeDocument/2006/relationships/image" Target="../media/image612.png"/><Relationship Id="rId19" Type="http://schemas.openxmlformats.org/officeDocument/2006/relationships/image" Target="../media/image519.png"/><Relationship Id="rId4" Type="http://schemas.openxmlformats.org/officeDocument/2006/relationships/image" Target="../media/image606.png"/><Relationship Id="rId9" Type="http://schemas.openxmlformats.org/officeDocument/2006/relationships/image" Target="../media/image611.png"/><Relationship Id="rId14" Type="http://schemas.openxmlformats.org/officeDocument/2006/relationships/image" Target="../media/image61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14.png"/><Relationship Id="rId18" Type="http://schemas.openxmlformats.org/officeDocument/2006/relationships/image" Target="../media/image166.png"/><Relationship Id="rId3" Type="http://schemas.openxmlformats.org/officeDocument/2006/relationships/image" Target="../media/image605.png"/><Relationship Id="rId21" Type="http://schemas.openxmlformats.org/officeDocument/2006/relationships/image" Target="../media/image616.png"/><Relationship Id="rId7" Type="http://schemas.openxmlformats.org/officeDocument/2006/relationships/image" Target="../media/image619.png"/><Relationship Id="rId12" Type="http://schemas.openxmlformats.org/officeDocument/2006/relationships/image" Target="../media/image623.png"/><Relationship Id="rId17" Type="http://schemas.openxmlformats.org/officeDocument/2006/relationships/image" Target="../media/image602.png"/><Relationship Id="rId2" Type="http://schemas.openxmlformats.org/officeDocument/2006/relationships/image" Target="../media/image26.png"/><Relationship Id="rId16" Type="http://schemas.openxmlformats.org/officeDocument/2006/relationships/image" Target="../media/image161.png"/><Relationship Id="rId20" Type="http://schemas.openxmlformats.org/officeDocument/2006/relationships/image" Target="../media/image6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11" Type="http://schemas.openxmlformats.org/officeDocument/2006/relationships/image" Target="../media/image622.png"/><Relationship Id="rId5" Type="http://schemas.openxmlformats.org/officeDocument/2006/relationships/image" Target="../media/image607.png"/><Relationship Id="rId15" Type="http://schemas.openxmlformats.org/officeDocument/2006/relationships/image" Target="../media/image624.png"/><Relationship Id="rId10" Type="http://schemas.openxmlformats.org/officeDocument/2006/relationships/image" Target="../media/image621.png"/><Relationship Id="rId19" Type="http://schemas.openxmlformats.org/officeDocument/2006/relationships/image" Target="../media/image519.png"/><Relationship Id="rId4" Type="http://schemas.openxmlformats.org/officeDocument/2006/relationships/image" Target="../media/image606.png"/><Relationship Id="rId9" Type="http://schemas.openxmlformats.org/officeDocument/2006/relationships/image" Target="../media/image609.png"/><Relationship Id="rId14" Type="http://schemas.openxmlformats.org/officeDocument/2006/relationships/image" Target="../media/image168.png"/><Relationship Id="rId22" Type="http://schemas.openxmlformats.org/officeDocument/2006/relationships/image" Target="../media/image61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13" Type="http://schemas.openxmlformats.org/officeDocument/2006/relationships/image" Target="../media/image634.png"/><Relationship Id="rId18" Type="http://schemas.openxmlformats.org/officeDocument/2006/relationships/image" Target="../media/image637.png"/><Relationship Id="rId3" Type="http://schemas.openxmlformats.org/officeDocument/2006/relationships/image" Target="../media/image625.png"/><Relationship Id="rId21" Type="http://schemas.openxmlformats.org/officeDocument/2006/relationships/image" Target="../media/image639.png"/><Relationship Id="rId7" Type="http://schemas.openxmlformats.org/officeDocument/2006/relationships/image" Target="../media/image161.png"/><Relationship Id="rId12" Type="http://schemas.openxmlformats.org/officeDocument/2006/relationships/image" Target="../media/image633.png"/><Relationship Id="rId17" Type="http://schemas.openxmlformats.org/officeDocument/2006/relationships/image" Target="../media/image519.png"/><Relationship Id="rId25" Type="http://schemas.openxmlformats.org/officeDocument/2006/relationships/image" Target="../media/image643.png"/><Relationship Id="rId2" Type="http://schemas.openxmlformats.org/officeDocument/2006/relationships/image" Target="../media/image26.png"/><Relationship Id="rId16" Type="http://schemas.openxmlformats.org/officeDocument/2006/relationships/image" Target="../media/image166.png"/><Relationship Id="rId20" Type="http://schemas.openxmlformats.org/officeDocument/2006/relationships/image" Target="../media/image6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8.png"/><Relationship Id="rId11" Type="http://schemas.openxmlformats.org/officeDocument/2006/relationships/image" Target="../media/image632.png"/><Relationship Id="rId24" Type="http://schemas.openxmlformats.org/officeDocument/2006/relationships/image" Target="../media/image642.png"/><Relationship Id="rId5" Type="http://schemas.openxmlformats.org/officeDocument/2006/relationships/image" Target="../media/image627.png"/><Relationship Id="rId15" Type="http://schemas.openxmlformats.org/officeDocument/2006/relationships/image" Target="../media/image636.png"/><Relationship Id="rId23" Type="http://schemas.openxmlformats.org/officeDocument/2006/relationships/image" Target="../media/image641.png"/><Relationship Id="rId10" Type="http://schemas.openxmlformats.org/officeDocument/2006/relationships/image" Target="../media/image631.png"/><Relationship Id="rId19" Type="http://schemas.openxmlformats.org/officeDocument/2006/relationships/image" Target="../media/image168.png"/><Relationship Id="rId4" Type="http://schemas.openxmlformats.org/officeDocument/2006/relationships/image" Target="../media/image626.png"/><Relationship Id="rId9" Type="http://schemas.openxmlformats.org/officeDocument/2006/relationships/image" Target="../media/image630.png"/><Relationship Id="rId14" Type="http://schemas.openxmlformats.org/officeDocument/2006/relationships/image" Target="../media/image635.png"/><Relationship Id="rId22" Type="http://schemas.openxmlformats.org/officeDocument/2006/relationships/image" Target="../media/image6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09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52381" y="6526121"/>
            <a:ext cx="8380952" cy="736839"/>
            <a:chOff x="4952381" y="6526121"/>
            <a:chExt cx="8380952" cy="7368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381" y="6526121"/>
              <a:ext cx="8380952" cy="7368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96207" y="7454944"/>
            <a:ext cx="8293300" cy="736839"/>
            <a:chOff x="4996207" y="7454944"/>
            <a:chExt cx="8293300" cy="736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6207" y="7454944"/>
              <a:ext cx="8293300" cy="7368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2100" y="1905266"/>
            <a:ext cx="13289086" cy="28295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209293" y="4034492"/>
            <a:ext cx="17298829" cy="1012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71773" y="6347588"/>
            <a:ext cx="9647981" cy="22172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36302" y="458389"/>
            <a:ext cx="7267829" cy="13096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0018" y="2322860"/>
            <a:ext cx="4685131" cy="3240462"/>
            <a:chOff x="1580018" y="2322860"/>
            <a:chExt cx="4685131" cy="32404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92044" y="773132"/>
              <a:ext cx="9370261" cy="648092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0018" y="2322860"/>
              <a:ext cx="4685131" cy="32404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4657" y="3393222"/>
            <a:ext cx="4253390" cy="16295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22769" y="2525464"/>
            <a:ext cx="2608257" cy="1079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018" y="5728536"/>
            <a:ext cx="4685131" cy="3240462"/>
            <a:chOff x="1580018" y="5728536"/>
            <a:chExt cx="4685131" cy="32404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92044" y="4178809"/>
              <a:ext cx="9370261" cy="648092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0018" y="5728536"/>
              <a:ext cx="4685131" cy="3240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47416" y="2322860"/>
            <a:ext cx="9758281" cy="6646138"/>
            <a:chOff x="6947416" y="2322860"/>
            <a:chExt cx="9758281" cy="66461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0576" y="-927909"/>
              <a:ext cx="19516562" cy="1329227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7416" y="2322860"/>
              <a:ext cx="9758281" cy="66461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11080" y="6804898"/>
            <a:ext cx="4168581" cy="16771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89733" y="5893046"/>
            <a:ext cx="3050676" cy="11035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15392" y="4064425"/>
            <a:ext cx="8659095" cy="43909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26742" y="2525464"/>
            <a:ext cx="2636829" cy="10797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91461" y="5107401"/>
            <a:ext cx="821911" cy="1242271"/>
            <a:chOff x="6091461" y="5107401"/>
            <a:chExt cx="821911" cy="12422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6091461" y="5107401"/>
              <a:ext cx="821911" cy="12422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94860" y="4069190"/>
            <a:ext cx="771895" cy="3943352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094" y="1840421"/>
            <a:ext cx="4549351" cy="809565"/>
            <a:chOff x="992094" y="1840421"/>
            <a:chExt cx="4549351" cy="8095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38547" y="1479673"/>
              <a:ext cx="9098702" cy="161913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094" y="1840421"/>
              <a:ext cx="4549351" cy="80956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865" y="800432"/>
            <a:ext cx="4439390" cy="935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05853" y="4353850"/>
            <a:ext cx="4115446" cy="127704"/>
            <a:chOff x="2405853" y="4353850"/>
            <a:chExt cx="4115446" cy="1277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405853" y="4353850"/>
              <a:ext cx="4115446" cy="1277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22595" y="5229524"/>
            <a:ext cx="2251676" cy="2231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35801" y="747508"/>
            <a:ext cx="1101324" cy="10180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16744" y="5360701"/>
            <a:ext cx="4766600" cy="7338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9144" y="5270791"/>
            <a:ext cx="2943010" cy="7413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4792" y="3376988"/>
            <a:ext cx="4511968" cy="1703134"/>
            <a:chOff x="1004792" y="3376988"/>
            <a:chExt cx="4511968" cy="17031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204873" y="2571740"/>
              <a:ext cx="9023935" cy="340626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4792" y="3376988"/>
              <a:ext cx="4511968" cy="1703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2094" y="3376988"/>
            <a:ext cx="4524666" cy="1703134"/>
            <a:chOff x="992094" y="3376988"/>
            <a:chExt cx="4524666" cy="17031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2094" y="3376988"/>
              <a:ext cx="4524666" cy="1703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4792" y="6278747"/>
            <a:ext cx="12183708" cy="3422518"/>
            <a:chOff x="1004792" y="6278747"/>
            <a:chExt cx="12183708" cy="34225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4993982" y="4660568"/>
              <a:ext cx="24367416" cy="684503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4792" y="6278747"/>
              <a:ext cx="12183708" cy="34225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9767" y="7457048"/>
            <a:ext cx="11450575" cy="370310"/>
            <a:chOff x="1339767" y="7457048"/>
            <a:chExt cx="11450575" cy="3703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9767" y="7457048"/>
              <a:ext cx="11450575" cy="370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9767" y="8398288"/>
            <a:ext cx="11450575" cy="355563"/>
            <a:chOff x="1339767" y="8398288"/>
            <a:chExt cx="11450575" cy="35556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9767" y="8398288"/>
              <a:ext cx="11450575" cy="3555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95664" y="6528829"/>
            <a:ext cx="2319690" cy="1113374"/>
            <a:chOff x="8995664" y="6528829"/>
            <a:chExt cx="2319690" cy="111337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66099" y="6002422"/>
              <a:ext cx="4639380" cy="222674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5664" y="6528829"/>
              <a:ext cx="2319690" cy="11133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95664" y="6497083"/>
            <a:ext cx="2319690" cy="1145120"/>
            <a:chOff x="8995664" y="6497083"/>
            <a:chExt cx="2319690" cy="11451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95664" y="6497083"/>
              <a:ext cx="2319690" cy="11451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995664" y="7909403"/>
            <a:ext cx="2307070" cy="655263"/>
            <a:chOff x="8995664" y="7909403"/>
            <a:chExt cx="2307070" cy="6552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9949" y="7599592"/>
              <a:ext cx="4614141" cy="1310525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95664" y="7909403"/>
              <a:ext cx="2307070" cy="6552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95664" y="7909403"/>
            <a:ext cx="2307070" cy="655263"/>
            <a:chOff x="8995664" y="7909403"/>
            <a:chExt cx="2307070" cy="65526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95664" y="7909403"/>
              <a:ext cx="2307070" cy="6552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671030" y="1691372"/>
            <a:ext cx="4452416" cy="3451486"/>
            <a:chOff x="7671030" y="1691372"/>
            <a:chExt cx="4452416" cy="34514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71030" y="1691372"/>
              <a:ext cx="4452416" cy="34514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555868" y="4228555"/>
            <a:ext cx="5058728" cy="1060345"/>
            <a:chOff x="8555868" y="4228555"/>
            <a:chExt cx="5058728" cy="10603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55341" y="3727220"/>
              <a:ext cx="10117457" cy="2120690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55868" y="4228555"/>
              <a:ext cx="5058728" cy="10603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555868" y="4228555"/>
            <a:ext cx="5058728" cy="1060345"/>
            <a:chOff x="8555868" y="4228555"/>
            <a:chExt cx="5058728" cy="106034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55868" y="4228555"/>
              <a:ext cx="5058728" cy="1060345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83102" y="6388795"/>
            <a:ext cx="2643886" cy="93315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14052" y="8861732"/>
            <a:ext cx="9187724" cy="73381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80639" y="1022837"/>
              <a:ext cx="3062143" cy="172231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22595" y="2685421"/>
            <a:ext cx="2992638" cy="50215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0476" y="1166846"/>
            <a:ext cx="12817776" cy="5439544"/>
            <a:chOff x="590476" y="1166846"/>
            <a:chExt cx="12817776" cy="5439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670476" y="-1404989"/>
              <a:ext cx="25635553" cy="1087908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476" y="1166846"/>
              <a:ext cx="12817776" cy="5439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22595" y="5373104"/>
            <a:ext cx="2263771" cy="4469124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913" y="800394"/>
            <a:ext cx="5285371" cy="9331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1141" y="1788422"/>
            <a:ext cx="6171429" cy="3668482"/>
            <a:chOff x="611141" y="1788422"/>
            <a:chExt cx="6171429" cy="36684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74803" y="53951"/>
              <a:ext cx="12342857" cy="733696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141" y="1788422"/>
              <a:ext cx="6171429" cy="3668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141" y="5890183"/>
            <a:ext cx="6171429" cy="3319429"/>
            <a:chOff x="611141" y="5890183"/>
            <a:chExt cx="6171429" cy="3319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384296" y="4320745"/>
              <a:ext cx="12342857" cy="663885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141" y="5890183"/>
              <a:ext cx="6171429" cy="3319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80639" y="1022837"/>
              <a:ext cx="3062143" cy="172231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22595" y="2685421"/>
            <a:ext cx="2992638" cy="50215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71030" y="1788422"/>
            <a:ext cx="5701504" cy="5541825"/>
            <a:chOff x="7671030" y="1788422"/>
            <a:chExt cx="5701504" cy="55418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1030" y="1788422"/>
              <a:ext cx="5701504" cy="55418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65440" y="4523620"/>
            <a:ext cx="6512684" cy="420584"/>
            <a:chOff x="7265440" y="4523620"/>
            <a:chExt cx="6512684" cy="4205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5440" y="4523620"/>
              <a:ext cx="6512684" cy="420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65440" y="6004801"/>
            <a:ext cx="6512684" cy="2031735"/>
            <a:chOff x="7265440" y="6004801"/>
            <a:chExt cx="6512684" cy="20317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65440" y="6004801"/>
              <a:ext cx="6512684" cy="20317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65440" y="4523620"/>
            <a:ext cx="6512684" cy="420584"/>
            <a:chOff x="7265440" y="4523620"/>
            <a:chExt cx="6512684" cy="4205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65440" y="4523620"/>
              <a:ext cx="6512684" cy="4205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65440" y="6007943"/>
            <a:ext cx="6512684" cy="2028593"/>
            <a:chOff x="7265440" y="6007943"/>
            <a:chExt cx="6512684" cy="20285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65440" y="6007943"/>
              <a:ext cx="6512684" cy="20285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22595" y="5373104"/>
            <a:ext cx="2263771" cy="446912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35801" y="747508"/>
            <a:ext cx="1101324" cy="101800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68182" y="8203412"/>
            <a:ext cx="5230790" cy="157199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2914" y="0"/>
            <a:ext cx="10862801" cy="10285714"/>
            <a:chOff x="7422914" y="0"/>
            <a:chExt cx="108628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2914" y="0"/>
              <a:ext cx="108628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26095" y="1226560"/>
            <a:ext cx="9131505" cy="265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3005" y="4342857"/>
            <a:ext cx="5241229" cy="1780952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3970" y="1382145"/>
            <a:ext cx="1131573" cy="1088683"/>
            <a:chOff x="7783970" y="1382145"/>
            <a:chExt cx="1131573" cy="1088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3970" y="1382145"/>
              <a:ext cx="1131573" cy="1088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74282" y="522102"/>
            <a:ext cx="33001305" cy="12334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3783" y="1162235"/>
            <a:ext cx="10022352" cy="1801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2277" y="4633275"/>
            <a:ext cx="7888836" cy="5871804"/>
            <a:chOff x="732277" y="4633275"/>
            <a:chExt cx="7888836" cy="58718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277" y="4633275"/>
              <a:ext cx="7888836" cy="58718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4765" y="558852"/>
            <a:ext cx="6045469" cy="4681270"/>
            <a:chOff x="1264765" y="558852"/>
            <a:chExt cx="6045469" cy="46812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765" y="558852"/>
              <a:ext cx="6045469" cy="46812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62985" y="4339012"/>
            <a:ext cx="427420" cy="588526"/>
            <a:chOff x="4462985" y="4339012"/>
            <a:chExt cx="427420" cy="5885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2985" y="4339012"/>
              <a:ext cx="427420" cy="588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189029"/>
            <a:ext cx="8938029" cy="4891759"/>
            <a:chOff x="9142857" y="3189029"/>
            <a:chExt cx="8938029" cy="48917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3189029"/>
              <a:ext cx="8938029" cy="48917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3500" y="6448715"/>
            <a:ext cx="7442216" cy="826261"/>
            <a:chOff x="9883500" y="6448715"/>
            <a:chExt cx="7442216" cy="8262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3500" y="6448715"/>
              <a:ext cx="7442216" cy="8262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83970" y="1350712"/>
            <a:ext cx="1131573" cy="2692578"/>
            <a:chOff x="7783970" y="1350712"/>
            <a:chExt cx="1131573" cy="26925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83970" y="1350712"/>
              <a:ext cx="1131573" cy="26925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91888" y="1537701"/>
            <a:ext cx="715736" cy="733194"/>
            <a:chOff x="7991888" y="1537701"/>
            <a:chExt cx="715736" cy="7331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1888" y="1537701"/>
              <a:ext cx="715736" cy="7331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66300" y="991451"/>
            <a:ext cx="1485963" cy="394174"/>
            <a:chOff x="6666300" y="991451"/>
            <a:chExt cx="1485963" cy="3941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440000">
              <a:off x="6666300" y="991451"/>
              <a:ext cx="1485963" cy="394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27137" y="2408217"/>
            <a:ext cx="845238" cy="1287302"/>
            <a:chOff x="7927137" y="2408217"/>
            <a:chExt cx="845238" cy="12873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7137" y="2408217"/>
              <a:ext cx="845238" cy="12873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91888" y="3051867"/>
            <a:ext cx="715736" cy="274323"/>
            <a:chOff x="7991888" y="3051867"/>
            <a:chExt cx="715736" cy="2743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91888" y="3051867"/>
              <a:ext cx="715736" cy="274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3970" y="1382145"/>
            <a:ext cx="1131573" cy="1088683"/>
            <a:chOff x="7783970" y="1382145"/>
            <a:chExt cx="1131573" cy="1088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3970" y="1382145"/>
              <a:ext cx="1131573" cy="1088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74282" y="522102"/>
            <a:ext cx="33001305" cy="12334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3783" y="1162235"/>
            <a:ext cx="10022352" cy="1801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2277" y="4633275"/>
            <a:ext cx="7888836" cy="5871804"/>
            <a:chOff x="732277" y="4633275"/>
            <a:chExt cx="7888836" cy="58718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277" y="4633275"/>
              <a:ext cx="7888836" cy="58718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4765" y="558852"/>
            <a:ext cx="6045469" cy="4681270"/>
            <a:chOff x="1264765" y="558852"/>
            <a:chExt cx="6045469" cy="46812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765" y="558852"/>
              <a:ext cx="6045469" cy="46812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62985" y="4339012"/>
            <a:ext cx="427420" cy="588526"/>
            <a:chOff x="4462985" y="4339012"/>
            <a:chExt cx="427420" cy="5885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2985" y="4339012"/>
              <a:ext cx="427420" cy="588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83500" y="6448715"/>
            <a:ext cx="7442216" cy="1425808"/>
            <a:chOff x="9883500" y="6448715"/>
            <a:chExt cx="7442216" cy="14258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83500" y="6448715"/>
              <a:ext cx="7442216" cy="14258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83970" y="1350712"/>
            <a:ext cx="1131573" cy="2692578"/>
            <a:chOff x="7783970" y="1350712"/>
            <a:chExt cx="1131573" cy="26925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3970" y="1350712"/>
              <a:ext cx="1131573" cy="26925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91888" y="1537701"/>
            <a:ext cx="715736" cy="733194"/>
            <a:chOff x="7991888" y="1537701"/>
            <a:chExt cx="715736" cy="7331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91888" y="1537701"/>
              <a:ext cx="715736" cy="7331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300" y="991451"/>
            <a:ext cx="1485963" cy="394174"/>
            <a:chOff x="6666300" y="991451"/>
            <a:chExt cx="1485963" cy="3941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440000">
              <a:off x="6666300" y="991451"/>
              <a:ext cx="1485963" cy="3941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27137" y="2408217"/>
            <a:ext cx="845238" cy="1287302"/>
            <a:chOff x="7927137" y="2408217"/>
            <a:chExt cx="845238" cy="12873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27137" y="2408217"/>
              <a:ext cx="845238" cy="12873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91888" y="3051867"/>
            <a:ext cx="715736" cy="274323"/>
            <a:chOff x="7991888" y="3051867"/>
            <a:chExt cx="715736" cy="2743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91888" y="3051867"/>
              <a:ext cx="715736" cy="2743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80681" y="706293"/>
            <a:ext cx="11904687" cy="8935937"/>
            <a:chOff x="6180681" y="706293"/>
            <a:chExt cx="11904687" cy="89359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0681" y="706293"/>
              <a:ext cx="11904687" cy="89359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14089" y="4561005"/>
            <a:ext cx="3507370" cy="1118442"/>
            <a:chOff x="3114089" y="4561005"/>
            <a:chExt cx="3507370" cy="11184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1880000">
              <a:off x="3114089" y="4561005"/>
              <a:ext cx="3507370" cy="11184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07894" y="1382145"/>
            <a:ext cx="2962451" cy="2006822"/>
            <a:chOff x="6807894" y="1382145"/>
            <a:chExt cx="2962451" cy="200682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07894" y="1382145"/>
              <a:ext cx="2962451" cy="20068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67439" y="8590961"/>
            <a:ext cx="4507348" cy="774015"/>
            <a:chOff x="6367439" y="8590961"/>
            <a:chExt cx="4507348" cy="77401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367439" y="8590961"/>
              <a:ext cx="4507348" cy="774015"/>
              <a:chOff x="6367439" y="8590961"/>
              <a:chExt cx="4507348" cy="77401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367439" y="8590961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06981" y="8584912"/>
              <a:ext cx="4360505" cy="955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3970" y="1382145"/>
            <a:ext cx="1131573" cy="1088683"/>
            <a:chOff x="7783970" y="1382145"/>
            <a:chExt cx="1131573" cy="1088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3970" y="1382145"/>
              <a:ext cx="1131573" cy="1088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74282" y="522102"/>
            <a:ext cx="33001305" cy="12334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3783" y="1162235"/>
            <a:ext cx="10022352" cy="1801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2277" y="4633275"/>
            <a:ext cx="7888836" cy="5871804"/>
            <a:chOff x="732277" y="4633275"/>
            <a:chExt cx="7888836" cy="58718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277" y="4633275"/>
              <a:ext cx="7888836" cy="58718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4765" y="558852"/>
            <a:ext cx="6045469" cy="4681270"/>
            <a:chOff x="1264765" y="558852"/>
            <a:chExt cx="6045469" cy="46812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765" y="558852"/>
              <a:ext cx="6045469" cy="46812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62985" y="4339012"/>
            <a:ext cx="427420" cy="588526"/>
            <a:chOff x="4462985" y="4339012"/>
            <a:chExt cx="427420" cy="5885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2985" y="4339012"/>
              <a:ext cx="427420" cy="588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83500" y="6448715"/>
            <a:ext cx="7442216" cy="1425808"/>
            <a:chOff x="9883500" y="6448715"/>
            <a:chExt cx="7442216" cy="14258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83500" y="6448715"/>
              <a:ext cx="7442216" cy="14258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83970" y="1350712"/>
            <a:ext cx="1131573" cy="2692578"/>
            <a:chOff x="7783970" y="1350712"/>
            <a:chExt cx="1131573" cy="26925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3970" y="1350712"/>
              <a:ext cx="1131573" cy="26925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91888" y="1537701"/>
            <a:ext cx="715736" cy="733194"/>
            <a:chOff x="7991888" y="1537701"/>
            <a:chExt cx="715736" cy="7331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91888" y="1537701"/>
              <a:ext cx="715736" cy="7331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300" y="991451"/>
            <a:ext cx="1485963" cy="394174"/>
            <a:chOff x="6666300" y="991451"/>
            <a:chExt cx="1485963" cy="3941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440000">
              <a:off x="6666300" y="991451"/>
              <a:ext cx="1485963" cy="3941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27137" y="2408217"/>
            <a:ext cx="845238" cy="1287302"/>
            <a:chOff x="7927137" y="2408217"/>
            <a:chExt cx="845238" cy="12873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27137" y="2408217"/>
              <a:ext cx="845238" cy="12873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91888" y="3051867"/>
            <a:ext cx="715736" cy="274323"/>
            <a:chOff x="7991888" y="3051867"/>
            <a:chExt cx="715736" cy="2743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91888" y="3051867"/>
              <a:ext cx="715736" cy="2743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80681" y="706293"/>
            <a:ext cx="11904687" cy="8935937"/>
            <a:chOff x="6180681" y="706293"/>
            <a:chExt cx="11904687" cy="89359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0681" y="706293"/>
              <a:ext cx="11904687" cy="89359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292085"/>
            <a:ext cx="18285714" cy="9993629"/>
            <a:chOff x="0" y="292085"/>
            <a:chExt cx="18285714" cy="99936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292085"/>
              <a:ext cx="18285714" cy="99936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64765" y="2162269"/>
            <a:ext cx="7558811" cy="5961176"/>
            <a:chOff x="1264765" y="2162269"/>
            <a:chExt cx="7558811" cy="59611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4765" y="2162269"/>
              <a:ext cx="7558811" cy="59611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35388" y="3240299"/>
            <a:ext cx="7783337" cy="2909771"/>
            <a:chOff x="8935388" y="3240299"/>
            <a:chExt cx="7783337" cy="29097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35388" y="3240299"/>
              <a:ext cx="7783337" cy="29097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35388" y="721842"/>
            <a:ext cx="7783337" cy="2548620"/>
            <a:chOff x="8935388" y="721842"/>
            <a:chExt cx="7783337" cy="25486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35388" y="721842"/>
              <a:ext cx="7783337" cy="25486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935388" y="6150069"/>
            <a:ext cx="7783337" cy="3075851"/>
            <a:chOff x="8935388" y="6150069"/>
            <a:chExt cx="7783337" cy="307585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35388" y="6150069"/>
              <a:ext cx="7783337" cy="30758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856132" y="3982567"/>
            <a:ext cx="4480040" cy="712617"/>
            <a:chOff x="1856132" y="3982567"/>
            <a:chExt cx="4480040" cy="71261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56132" y="3982567"/>
              <a:ext cx="4480040" cy="7126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40583" y="6092406"/>
            <a:ext cx="4480040" cy="712617"/>
            <a:chOff x="1840583" y="6092406"/>
            <a:chExt cx="4480040" cy="71261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40583" y="6092406"/>
              <a:ext cx="4480040" cy="7126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329446" y="1522152"/>
            <a:ext cx="4480040" cy="712617"/>
            <a:chOff x="9329446" y="1522152"/>
            <a:chExt cx="4480040" cy="71261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29446" y="1522152"/>
              <a:ext cx="4480040" cy="71261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329446" y="4633275"/>
            <a:ext cx="5312660" cy="712617"/>
            <a:chOff x="9329446" y="4633275"/>
            <a:chExt cx="5312660" cy="71261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29446" y="4633275"/>
              <a:ext cx="5312660" cy="71261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329446" y="7720489"/>
            <a:ext cx="4986129" cy="712617"/>
            <a:chOff x="9329446" y="7720489"/>
            <a:chExt cx="4986129" cy="71261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29446" y="7720489"/>
              <a:ext cx="4986129" cy="712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73539" y="522102"/>
            <a:ext cx="31704457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93485" y="1236461"/>
            <a:ext cx="31134543" cy="1376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867" y="706293"/>
            <a:ext cx="12313416" cy="9165100"/>
            <a:chOff x="598867" y="706293"/>
            <a:chExt cx="12313416" cy="91651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867" y="706293"/>
              <a:ext cx="12313416" cy="9165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9901" y="4547404"/>
            <a:ext cx="1264438" cy="770010"/>
            <a:chOff x="10659901" y="4547404"/>
            <a:chExt cx="1264438" cy="7700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9901" y="4547404"/>
              <a:ext cx="1264438" cy="770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73539" y="522102"/>
            <a:ext cx="31704457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93485" y="1236461"/>
            <a:ext cx="31134543" cy="1376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867" y="706293"/>
            <a:ext cx="12313416" cy="9165100"/>
            <a:chOff x="598867" y="706293"/>
            <a:chExt cx="12313416" cy="91651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867" y="706293"/>
              <a:ext cx="12313416" cy="9165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9901" y="4547404"/>
            <a:ext cx="1264438" cy="770010"/>
            <a:chOff x="10659901" y="4547404"/>
            <a:chExt cx="1264438" cy="7700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9901" y="4547404"/>
              <a:ext cx="1264438" cy="7700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92085"/>
            <a:ext cx="18285714" cy="9993629"/>
            <a:chOff x="0" y="292085"/>
            <a:chExt cx="18285714" cy="99936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92085"/>
              <a:ext cx="18285714" cy="99936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1384" y="5608137"/>
            <a:ext cx="11775879" cy="3610457"/>
            <a:chOff x="5131384" y="5608137"/>
            <a:chExt cx="11775879" cy="36104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1384" y="5608137"/>
              <a:ext cx="11775879" cy="36104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24844" y="5880223"/>
            <a:ext cx="7287439" cy="530765"/>
            <a:chOff x="5624844" y="5880223"/>
            <a:chExt cx="7287439" cy="5307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4844" y="5880223"/>
              <a:ext cx="7287439" cy="530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7590" y="950378"/>
            <a:ext cx="14142529" cy="3982030"/>
            <a:chOff x="3407590" y="950378"/>
            <a:chExt cx="14142529" cy="39820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7590" y="950378"/>
              <a:ext cx="14142529" cy="39820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60643" y="7125353"/>
            <a:ext cx="3213734" cy="530765"/>
            <a:chOff x="10060643" y="7125353"/>
            <a:chExt cx="3213734" cy="5307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0643" y="7125353"/>
              <a:ext cx="3213734" cy="530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36385" y="6882601"/>
            <a:ext cx="3213734" cy="530765"/>
            <a:chOff x="14336385" y="6882601"/>
            <a:chExt cx="3213734" cy="5307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36385" y="6882601"/>
              <a:ext cx="3213734" cy="5307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35609" y="3334789"/>
            <a:ext cx="7287439" cy="381760"/>
            <a:chOff x="4035609" y="3334789"/>
            <a:chExt cx="7287439" cy="3817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35609" y="3334789"/>
              <a:ext cx="7287439" cy="3817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44002" y="2941394"/>
            <a:ext cx="7287439" cy="427907"/>
            <a:chOff x="4044002" y="2941394"/>
            <a:chExt cx="7287439" cy="4279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44002" y="2941394"/>
              <a:ext cx="7287439" cy="4279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7496" y="7656117"/>
            <a:ext cx="4507348" cy="774015"/>
            <a:chOff x="1117496" y="7656117"/>
            <a:chExt cx="4507348" cy="7740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17496" y="7656117"/>
              <a:ext cx="4507348" cy="774015"/>
              <a:chOff x="1117496" y="7656117"/>
              <a:chExt cx="4507348" cy="7740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17496" y="7656117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5077" y="7650068"/>
              <a:ext cx="4011838" cy="955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64029" y="522102"/>
            <a:ext cx="6099210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20648" y="1452385"/>
            <a:ext cx="7607610" cy="1371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952" y="444771"/>
            <a:ext cx="7757099" cy="9631001"/>
            <a:chOff x="1380952" y="444771"/>
            <a:chExt cx="7757099" cy="96310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" y="444771"/>
              <a:ext cx="7757099" cy="9631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4784" y="9673919"/>
            <a:ext cx="1907532" cy="401853"/>
            <a:chOff x="4324784" y="9673919"/>
            <a:chExt cx="1907532" cy="401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4784" y="9673919"/>
              <a:ext cx="1907532" cy="401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15303" y="2923472"/>
            <a:ext cx="5783047" cy="2219385"/>
            <a:chOff x="8615303" y="2923472"/>
            <a:chExt cx="5783047" cy="22193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846035" y="3117946"/>
              <a:ext cx="5255389" cy="1701546"/>
              <a:chOff x="8846035" y="3117946"/>
              <a:chExt cx="5255389" cy="170154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46035" y="3117946"/>
                <a:ext cx="5255389" cy="17015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615303" y="2923472"/>
              <a:ext cx="5783047" cy="2219385"/>
              <a:chOff x="8615303" y="2923472"/>
              <a:chExt cx="5783047" cy="22193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15303" y="2923472"/>
                <a:ext cx="5783047" cy="221938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525337" y="6196531"/>
            <a:ext cx="5962979" cy="2288438"/>
            <a:chOff x="8525337" y="6196531"/>
            <a:chExt cx="5962979" cy="22884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672697" y="6311412"/>
              <a:ext cx="5620767" cy="2058676"/>
              <a:chOff x="8672697" y="6311412"/>
              <a:chExt cx="5620767" cy="20586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72697" y="6311412"/>
                <a:ext cx="5620767" cy="20586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25337" y="6196531"/>
              <a:ext cx="5962979" cy="2288438"/>
              <a:chOff x="8525337" y="6196531"/>
              <a:chExt cx="5962979" cy="228843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25337" y="6196531"/>
                <a:ext cx="5962979" cy="228843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636161" y="2604612"/>
            <a:ext cx="1485963" cy="394174"/>
            <a:chOff x="7636161" y="2604612"/>
            <a:chExt cx="1485963" cy="3941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440000">
              <a:off x="7636161" y="2604612"/>
              <a:ext cx="1485963" cy="394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36161" y="5999444"/>
            <a:ext cx="1485963" cy="394174"/>
            <a:chOff x="7636161" y="5999444"/>
            <a:chExt cx="1485963" cy="3941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440000">
              <a:off x="7636161" y="5999444"/>
              <a:ext cx="1485963" cy="3941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35152" y="3146651"/>
            <a:ext cx="4507348" cy="774015"/>
            <a:chOff x="12735152" y="3146651"/>
            <a:chExt cx="4507348" cy="7740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35152" y="3146651"/>
              <a:ext cx="4507348" cy="7740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92295" y="6463198"/>
            <a:ext cx="4507348" cy="774015"/>
            <a:chOff x="12792295" y="6463198"/>
            <a:chExt cx="4507348" cy="7740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2295" y="6463198"/>
              <a:ext cx="4507348" cy="7740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43611" y="8523065"/>
            <a:ext cx="728652" cy="728652"/>
            <a:chOff x="3243611" y="8523065"/>
            <a:chExt cx="728652" cy="72865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43611" y="8523065"/>
              <a:ext cx="728652" cy="7286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79801" y="8523065"/>
            <a:ext cx="728652" cy="728652"/>
            <a:chOff x="4079801" y="8523065"/>
            <a:chExt cx="728652" cy="7286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9801" y="8523065"/>
              <a:ext cx="728652" cy="7286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16627" y="8523065"/>
            <a:ext cx="728652" cy="728652"/>
            <a:chOff x="4916627" y="8523065"/>
            <a:chExt cx="728652" cy="72865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16627" y="8523065"/>
              <a:ext cx="728652" cy="7286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759403" y="8523065"/>
            <a:ext cx="728652" cy="728652"/>
            <a:chOff x="5759403" y="8523065"/>
            <a:chExt cx="728652" cy="72865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9403" y="8523065"/>
              <a:ext cx="728652" cy="7286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86468" y="8523065"/>
            <a:ext cx="728652" cy="728652"/>
            <a:chOff x="6586468" y="8523065"/>
            <a:chExt cx="728652" cy="7286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6468" y="8523065"/>
              <a:ext cx="728652" cy="72865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28516" y="3140602"/>
            <a:ext cx="8379038" cy="95536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28516" y="6457148"/>
            <a:ext cx="8379038" cy="9553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3607" y="2817529"/>
            <a:ext cx="3198608" cy="5758357"/>
            <a:chOff x="403607" y="2817529"/>
            <a:chExt cx="3198608" cy="5758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26105" y="7943"/>
              <a:ext cx="6397217" cy="11516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607" y="2817529"/>
              <a:ext cx="3198608" cy="57583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69" y="3670321"/>
            <a:ext cx="3793514" cy="9986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212971" y="522102"/>
            <a:ext cx="19305181" cy="1233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3640" y="2358258"/>
            <a:ext cx="918543" cy="918543"/>
            <a:chOff x="1543640" y="2358258"/>
            <a:chExt cx="918543" cy="9185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3640" y="2358258"/>
              <a:ext cx="918543" cy="9185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7257" y="2041050"/>
            <a:ext cx="981629" cy="1706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6467" y="4677599"/>
            <a:ext cx="2782924" cy="3450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42641" y="2817529"/>
            <a:ext cx="3198608" cy="5758357"/>
            <a:chOff x="3942641" y="2817529"/>
            <a:chExt cx="3198608" cy="57583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2929" y="7943"/>
              <a:ext cx="6397217" cy="1151671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2641" y="2817529"/>
              <a:ext cx="3198608" cy="57583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37784" y="3670318"/>
            <a:ext cx="3928638" cy="9986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82674" y="2358258"/>
            <a:ext cx="918543" cy="918543"/>
            <a:chOff x="5082674" y="2358258"/>
            <a:chExt cx="918543" cy="9185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2674" y="2358258"/>
              <a:ext cx="918543" cy="9185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21205" y="2053802"/>
            <a:ext cx="1072848" cy="16872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15501" y="4829977"/>
            <a:ext cx="2783971" cy="31461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43553" y="2871359"/>
            <a:ext cx="3198608" cy="5758357"/>
            <a:chOff x="7543553" y="2871359"/>
            <a:chExt cx="3198608" cy="57583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3841" y="61773"/>
              <a:ext cx="6397217" cy="115167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553" y="2871359"/>
              <a:ext cx="3198608" cy="57583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60485" y="3353409"/>
            <a:ext cx="4370610" cy="15399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83586" y="2412088"/>
            <a:ext cx="918543" cy="918543"/>
            <a:chOff x="8683586" y="2412088"/>
            <a:chExt cx="918543" cy="9185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3586" y="2412088"/>
              <a:ext cx="918543" cy="91854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13631" y="2107632"/>
            <a:ext cx="1100381" cy="16968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16413" y="4579046"/>
            <a:ext cx="2783971" cy="37556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38795" y="2817529"/>
            <a:ext cx="3198608" cy="5758357"/>
            <a:chOff x="11138795" y="2817529"/>
            <a:chExt cx="3198608" cy="57583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9084" y="7943"/>
              <a:ext cx="6397217" cy="1151671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8795" y="2817529"/>
              <a:ext cx="3198608" cy="575835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87957" y="3670318"/>
            <a:ext cx="3774467" cy="9986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78828" y="2358258"/>
            <a:ext cx="918543" cy="918543"/>
            <a:chOff x="12278828" y="2358258"/>
            <a:chExt cx="918543" cy="9185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8828" y="2358258"/>
              <a:ext cx="918543" cy="91854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95178" y="2053802"/>
            <a:ext cx="1114076" cy="168727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11655" y="4829977"/>
            <a:ext cx="2783971" cy="31461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710251" y="2817529"/>
            <a:ext cx="3198608" cy="5758357"/>
            <a:chOff x="14710251" y="2817529"/>
            <a:chExt cx="3198608" cy="57583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0539" y="7943"/>
              <a:ext cx="6397217" cy="11516714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10251" y="2817529"/>
              <a:ext cx="3198608" cy="575835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51527" y="3670318"/>
            <a:ext cx="4063295" cy="9986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850284" y="2358258"/>
            <a:ext cx="918543" cy="918543"/>
            <a:chOff x="15850284" y="2358258"/>
            <a:chExt cx="918543" cy="9185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50284" y="2358258"/>
              <a:ext cx="918543" cy="91854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984491" y="2053802"/>
            <a:ext cx="1086695" cy="169680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83111" y="4982358"/>
            <a:ext cx="2783971" cy="2841352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64029" y="522102"/>
            <a:ext cx="6099210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20648" y="1452385"/>
            <a:ext cx="7607610" cy="1371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952" y="444771"/>
            <a:ext cx="7757099" cy="9631001"/>
            <a:chOff x="1380952" y="444771"/>
            <a:chExt cx="7757099" cy="96310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" y="444771"/>
              <a:ext cx="7757099" cy="9631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4784" y="9673919"/>
            <a:ext cx="1907532" cy="401853"/>
            <a:chOff x="4324784" y="9673919"/>
            <a:chExt cx="1907532" cy="401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4784" y="9673919"/>
              <a:ext cx="1907532" cy="401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15303" y="2923472"/>
            <a:ext cx="5783047" cy="2219385"/>
            <a:chOff x="8615303" y="2923472"/>
            <a:chExt cx="5783047" cy="22193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846035" y="3117946"/>
              <a:ext cx="5255389" cy="1701546"/>
              <a:chOff x="8846035" y="3117946"/>
              <a:chExt cx="5255389" cy="170154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46035" y="3117946"/>
                <a:ext cx="5255389" cy="17015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615303" y="2923472"/>
              <a:ext cx="5783047" cy="2219385"/>
              <a:chOff x="8615303" y="2923472"/>
              <a:chExt cx="5783047" cy="22193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15303" y="2923472"/>
                <a:ext cx="5783047" cy="221938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525337" y="6196531"/>
            <a:ext cx="5962979" cy="2288438"/>
            <a:chOff x="8525337" y="6196531"/>
            <a:chExt cx="5962979" cy="22884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672697" y="6311412"/>
              <a:ext cx="5620767" cy="2058676"/>
              <a:chOff x="8672697" y="6311412"/>
              <a:chExt cx="5620767" cy="20586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72697" y="6311412"/>
                <a:ext cx="5620767" cy="20586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25337" y="6196531"/>
              <a:ext cx="5962979" cy="2288438"/>
              <a:chOff x="8525337" y="6196531"/>
              <a:chExt cx="5962979" cy="228843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25337" y="6196531"/>
                <a:ext cx="5962979" cy="228843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636161" y="2604612"/>
            <a:ext cx="1485963" cy="394174"/>
            <a:chOff x="7636161" y="2604612"/>
            <a:chExt cx="1485963" cy="3941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440000">
              <a:off x="7636161" y="2604612"/>
              <a:ext cx="1485963" cy="394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36161" y="5999444"/>
            <a:ext cx="1485963" cy="394174"/>
            <a:chOff x="7636161" y="5999444"/>
            <a:chExt cx="1485963" cy="3941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440000">
              <a:off x="7636161" y="5999444"/>
              <a:ext cx="1485963" cy="3941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35152" y="3146651"/>
            <a:ext cx="4507348" cy="774015"/>
            <a:chOff x="12735152" y="3146651"/>
            <a:chExt cx="4507348" cy="7740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35152" y="3146651"/>
              <a:ext cx="4507348" cy="7740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92295" y="6463198"/>
            <a:ext cx="4507348" cy="774015"/>
            <a:chOff x="12792295" y="6463198"/>
            <a:chExt cx="4507348" cy="7740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2295" y="6463198"/>
              <a:ext cx="4507348" cy="7740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43611" y="8523065"/>
            <a:ext cx="728652" cy="728652"/>
            <a:chOff x="3243611" y="8523065"/>
            <a:chExt cx="728652" cy="72865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43611" y="8523065"/>
              <a:ext cx="728652" cy="7286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79801" y="8523065"/>
            <a:ext cx="728652" cy="728652"/>
            <a:chOff x="4079801" y="8523065"/>
            <a:chExt cx="728652" cy="7286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9801" y="8523065"/>
              <a:ext cx="728652" cy="7286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16627" y="8523065"/>
            <a:ext cx="728652" cy="728652"/>
            <a:chOff x="4916627" y="8523065"/>
            <a:chExt cx="728652" cy="72865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16627" y="8523065"/>
              <a:ext cx="728652" cy="7286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759403" y="8523065"/>
            <a:ext cx="728652" cy="728652"/>
            <a:chOff x="5759403" y="8523065"/>
            <a:chExt cx="728652" cy="72865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9403" y="8523065"/>
              <a:ext cx="728652" cy="7286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86468" y="8523065"/>
            <a:ext cx="728652" cy="728652"/>
            <a:chOff x="6586468" y="8523065"/>
            <a:chExt cx="728652" cy="7286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6468" y="8523065"/>
              <a:ext cx="728652" cy="72865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28516" y="3140602"/>
            <a:ext cx="8379038" cy="95536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28516" y="6457148"/>
            <a:ext cx="8379038" cy="95536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0" y="292085"/>
            <a:ext cx="18285714" cy="9993629"/>
            <a:chOff x="0" y="292085"/>
            <a:chExt cx="18285714" cy="99936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292085"/>
              <a:ext cx="18285714" cy="99936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424626" y="444771"/>
            <a:ext cx="9436462" cy="7217179"/>
            <a:chOff x="4424626" y="444771"/>
            <a:chExt cx="9436462" cy="721717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24626" y="444771"/>
              <a:ext cx="9436462" cy="72171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919382" y="7976547"/>
            <a:ext cx="14446950" cy="1697372"/>
            <a:chOff x="1919382" y="7976547"/>
            <a:chExt cx="14446950" cy="16973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19382" y="7976547"/>
              <a:ext cx="14446950" cy="169737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002903" y="8326554"/>
            <a:ext cx="4184670" cy="530765"/>
            <a:chOff x="11002903" y="8326554"/>
            <a:chExt cx="4184670" cy="53076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02903" y="8326554"/>
              <a:ext cx="4184670" cy="53076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259502" y="824825"/>
            <a:ext cx="7639869" cy="3638982"/>
            <a:chOff x="5259502" y="824825"/>
            <a:chExt cx="7639869" cy="363898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59502" y="824825"/>
              <a:ext cx="7639869" cy="363898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259502" y="4658811"/>
            <a:ext cx="7639869" cy="2578402"/>
            <a:chOff x="5259502" y="4658811"/>
            <a:chExt cx="7639869" cy="257840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59502" y="4658811"/>
              <a:ext cx="7639869" cy="257840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09278" y="4033165"/>
            <a:ext cx="4507348" cy="774015"/>
            <a:chOff x="409278" y="4033165"/>
            <a:chExt cx="4507348" cy="77401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409278" y="4033165"/>
              <a:ext cx="4507348" cy="774015"/>
              <a:chOff x="409278" y="4033165"/>
              <a:chExt cx="4507348" cy="77401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09278" y="4033165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0935" y="4027115"/>
              <a:ext cx="3887352" cy="955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64029" y="522102"/>
            <a:ext cx="6099210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04724" y="1236461"/>
            <a:ext cx="5601429" cy="1801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381" y="424290"/>
            <a:ext cx="7757099" cy="9631001"/>
            <a:chOff x="552381" y="424290"/>
            <a:chExt cx="7757099" cy="96310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381" y="424290"/>
              <a:ext cx="7757099" cy="9631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96212" y="9653439"/>
            <a:ext cx="1907532" cy="401853"/>
            <a:chOff x="3496212" y="9653439"/>
            <a:chExt cx="1907532" cy="401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6212" y="9653439"/>
              <a:ext cx="1907532" cy="401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1363" y="9611534"/>
            <a:ext cx="1038095" cy="497509"/>
            <a:chOff x="3441363" y="9611534"/>
            <a:chExt cx="1038095" cy="4975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1363" y="9611534"/>
              <a:ext cx="1038095" cy="4975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15039" y="8502584"/>
            <a:ext cx="728652" cy="728652"/>
            <a:chOff x="2415039" y="8502584"/>
            <a:chExt cx="728652" cy="728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5039" y="8502584"/>
              <a:ext cx="728652" cy="728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51230" y="8502584"/>
            <a:ext cx="728652" cy="728652"/>
            <a:chOff x="3251230" y="8502584"/>
            <a:chExt cx="728652" cy="7286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1230" y="8502584"/>
              <a:ext cx="728652" cy="728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88055" y="8502584"/>
            <a:ext cx="728652" cy="728652"/>
            <a:chOff x="4088055" y="8502584"/>
            <a:chExt cx="728652" cy="7286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8055" y="8502584"/>
              <a:ext cx="728652" cy="7286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30832" y="8502584"/>
            <a:ext cx="728652" cy="728652"/>
            <a:chOff x="4930832" y="8502584"/>
            <a:chExt cx="728652" cy="7286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0832" y="8502584"/>
              <a:ext cx="728652" cy="7286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57896" y="8502584"/>
            <a:ext cx="728652" cy="728652"/>
            <a:chOff x="5757896" y="8502584"/>
            <a:chExt cx="728652" cy="7286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7896" y="8502584"/>
              <a:ext cx="728652" cy="7286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35560" y="2779931"/>
            <a:ext cx="9118532" cy="5101345"/>
            <a:chOff x="8735560" y="2779931"/>
            <a:chExt cx="9118532" cy="51013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5560" y="2779931"/>
              <a:ext cx="9118532" cy="51013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07587" y="8090800"/>
            <a:ext cx="4507348" cy="774015"/>
            <a:chOff x="11407587" y="8090800"/>
            <a:chExt cx="4507348" cy="77401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407587" y="8090800"/>
              <a:ext cx="4507348" cy="774015"/>
              <a:chOff x="11407587" y="8090800"/>
              <a:chExt cx="4507348" cy="77401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07587" y="8090800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48768" y="8084750"/>
              <a:ext cx="3830229" cy="9553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32821" y="6734375"/>
            <a:ext cx="6306019" cy="933638"/>
            <a:chOff x="2632821" y="6734375"/>
            <a:chExt cx="6306019" cy="93363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040000">
              <a:off x="2632821" y="6734375"/>
              <a:ext cx="6306019" cy="93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78910" y="522102"/>
            <a:ext cx="11113981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52501" y="1236461"/>
            <a:ext cx="12512276" cy="1376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8045" y="706293"/>
            <a:ext cx="12892779" cy="9120842"/>
            <a:chOff x="478045" y="706293"/>
            <a:chExt cx="12892779" cy="91208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045" y="706293"/>
              <a:ext cx="12892779" cy="9120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9237" y="6930436"/>
            <a:ext cx="9543775" cy="1173861"/>
            <a:chOff x="2109237" y="6930436"/>
            <a:chExt cx="9543775" cy="117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9237" y="6930436"/>
              <a:ext cx="9543775" cy="1173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8291" y="522102"/>
            <a:ext cx="8552333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92234" y="1452385"/>
            <a:ext cx="8813762" cy="946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3886" y="2242419"/>
            <a:ext cx="12452043" cy="5800876"/>
            <a:chOff x="543886" y="2242419"/>
            <a:chExt cx="12452043" cy="58008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886" y="2242419"/>
              <a:ext cx="12452043" cy="58008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3141" y="5378046"/>
            <a:ext cx="10620940" cy="1280515"/>
            <a:chOff x="1383141" y="5378046"/>
            <a:chExt cx="10620940" cy="12805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141" y="5378046"/>
              <a:ext cx="10620940" cy="1280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8291" y="522102"/>
            <a:ext cx="8552333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92234" y="1452385"/>
            <a:ext cx="8813762" cy="946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3886" y="2242419"/>
            <a:ext cx="12452043" cy="5800876"/>
            <a:chOff x="543886" y="2242419"/>
            <a:chExt cx="12452043" cy="58008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886" y="2242419"/>
              <a:ext cx="12452043" cy="58008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3141" y="5378046"/>
            <a:ext cx="10620940" cy="1280515"/>
            <a:chOff x="1383141" y="5378046"/>
            <a:chExt cx="10620940" cy="12805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141" y="5378046"/>
              <a:ext cx="10620940" cy="1280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92085"/>
            <a:ext cx="18285714" cy="9993629"/>
            <a:chOff x="0" y="292085"/>
            <a:chExt cx="18285714" cy="99936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92085"/>
              <a:ext cx="18285714" cy="99936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61238" y="3477360"/>
            <a:ext cx="14363238" cy="6000308"/>
            <a:chOff x="1961238" y="3477360"/>
            <a:chExt cx="14363238" cy="6000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1238" y="3477360"/>
              <a:ext cx="14363238" cy="60003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33532" y="7170135"/>
            <a:ext cx="3825733" cy="544506"/>
            <a:chOff x="2533532" y="7170135"/>
            <a:chExt cx="3825733" cy="5445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3532" y="7170135"/>
              <a:ext cx="3825733" cy="5445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58284" y="593138"/>
            <a:ext cx="14169146" cy="1324453"/>
            <a:chOff x="2058284" y="593138"/>
            <a:chExt cx="14169146" cy="13244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8284" y="593138"/>
              <a:ext cx="14169146" cy="13244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75970" y="2051985"/>
            <a:ext cx="10133773" cy="979785"/>
            <a:chOff x="4075970" y="2051985"/>
            <a:chExt cx="10133773" cy="9797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75970" y="2051985"/>
              <a:ext cx="10133773" cy="9797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17501" y="6734338"/>
            <a:ext cx="4167395" cy="1507988"/>
            <a:chOff x="8217501" y="6734338"/>
            <a:chExt cx="4167395" cy="150798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217501" y="6734338"/>
              <a:ext cx="4167395" cy="1507988"/>
              <a:chOff x="8217501" y="6734338"/>
              <a:chExt cx="4167395" cy="15079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17501" y="6734338"/>
                <a:ext cx="4167395" cy="150798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0112" y="6718727"/>
              <a:ext cx="5017000" cy="1660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0367" y="522102"/>
            <a:ext cx="9252971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20805" y="1452385"/>
            <a:ext cx="8785190" cy="946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68386" y="516310"/>
            <a:ext cx="7862752" cy="9595814"/>
            <a:chOff x="2768386" y="516310"/>
            <a:chExt cx="7862752" cy="95958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8386" y="516310"/>
              <a:ext cx="7862752" cy="9595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0367" y="522102"/>
            <a:ext cx="9262495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20805" y="1452385"/>
            <a:ext cx="8785190" cy="946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68386" y="516310"/>
            <a:ext cx="7862752" cy="9595814"/>
            <a:chOff x="2768386" y="516310"/>
            <a:chExt cx="7862752" cy="95958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8386" y="516310"/>
              <a:ext cx="7862752" cy="95958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16002" y="9305317"/>
            <a:ext cx="1247691" cy="617514"/>
            <a:chOff x="6616002" y="9305317"/>
            <a:chExt cx="1247691" cy="6175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6002" y="9305317"/>
              <a:ext cx="1247691" cy="6175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7282" y="7383878"/>
            <a:ext cx="4109502" cy="736781"/>
            <a:chOff x="7057282" y="7383878"/>
            <a:chExt cx="4109502" cy="7367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600000">
              <a:off x="7057282" y="7383878"/>
              <a:ext cx="4109502" cy="7367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44501" y="4028819"/>
            <a:ext cx="6641224" cy="2570796"/>
            <a:chOff x="11244501" y="4028819"/>
            <a:chExt cx="6641224" cy="25707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44501" y="4028819"/>
              <a:ext cx="6641224" cy="25707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88281" y="8282287"/>
            <a:ext cx="4507348" cy="774015"/>
            <a:chOff x="10688281" y="8282287"/>
            <a:chExt cx="4507348" cy="77401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688281" y="8282287"/>
              <a:ext cx="4507348" cy="774015"/>
              <a:chOff x="10688281" y="8282287"/>
              <a:chExt cx="4507348" cy="77401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88281" y="8282287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7824" y="8276237"/>
              <a:ext cx="4360505" cy="955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92310" y="522102"/>
            <a:ext cx="7458600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8634" y="1452385"/>
            <a:ext cx="8229533" cy="946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1841" y="474636"/>
            <a:ext cx="7862752" cy="9595814"/>
            <a:chOff x="2541841" y="474636"/>
            <a:chExt cx="7862752" cy="95958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1841" y="474636"/>
              <a:ext cx="7862752" cy="95958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8084" y="9340764"/>
            <a:ext cx="1234181" cy="514286"/>
            <a:chOff x="5658084" y="9340764"/>
            <a:chExt cx="1234181" cy="5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8084" y="9340764"/>
              <a:ext cx="1234181" cy="5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7546" y="9297331"/>
            <a:ext cx="1200000" cy="567243"/>
            <a:chOff x="6877546" y="9297331"/>
            <a:chExt cx="1200000" cy="5672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546" y="9297331"/>
              <a:ext cx="1200000" cy="567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86656" y="9335426"/>
            <a:ext cx="1234181" cy="529148"/>
            <a:chOff x="4486656" y="9335426"/>
            <a:chExt cx="1234181" cy="529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6656" y="9335426"/>
              <a:ext cx="1234181" cy="529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2217" y="9366955"/>
            <a:ext cx="1166282" cy="447331"/>
            <a:chOff x="5692217" y="9366955"/>
            <a:chExt cx="1166282" cy="4473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2217" y="9366955"/>
              <a:ext cx="1166282" cy="4473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10465" y="1678461"/>
            <a:ext cx="5427630" cy="515409"/>
            <a:chOff x="4410465" y="1678461"/>
            <a:chExt cx="5427630" cy="5154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0465" y="1678461"/>
              <a:ext cx="5427630" cy="5154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10465" y="2412175"/>
            <a:ext cx="5427630" cy="4885444"/>
            <a:chOff x="4410465" y="2412175"/>
            <a:chExt cx="5427630" cy="48854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0465" y="2412175"/>
              <a:ext cx="5427630" cy="4885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44574" y="9295794"/>
            <a:ext cx="1247691" cy="617514"/>
            <a:chOff x="5644574" y="9295794"/>
            <a:chExt cx="1247691" cy="6175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4574" y="9295794"/>
              <a:ext cx="1247691" cy="6175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71390" y="8870247"/>
            <a:ext cx="3012312" cy="394174"/>
            <a:chOff x="6571390" y="8870247"/>
            <a:chExt cx="3012312" cy="3941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320000">
              <a:off x="6571390" y="8870247"/>
              <a:ext cx="3012312" cy="394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59729" y="3585915"/>
            <a:ext cx="6171429" cy="3373257"/>
            <a:chOff x="11259729" y="3585915"/>
            <a:chExt cx="6171429" cy="33732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59729" y="3585915"/>
              <a:ext cx="6171429" cy="337325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95165" y="9407523"/>
            <a:ext cx="419914" cy="3959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38095" y="8275875"/>
            <a:ext cx="4507348" cy="774015"/>
            <a:chOff x="9838095" y="8275875"/>
            <a:chExt cx="4507348" cy="7740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838095" y="8275875"/>
              <a:ext cx="4507348" cy="774015"/>
              <a:chOff x="9838095" y="8275875"/>
              <a:chExt cx="4507348" cy="7740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38095" y="8275875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85676" y="8269826"/>
              <a:ext cx="4842790" cy="955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92310" y="522102"/>
            <a:ext cx="7458600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8634" y="1452385"/>
            <a:ext cx="8229533" cy="946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1841" y="474636"/>
            <a:ext cx="7862752" cy="9595814"/>
            <a:chOff x="2541841" y="474636"/>
            <a:chExt cx="7862752" cy="95958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1841" y="474636"/>
              <a:ext cx="7862752" cy="95958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8084" y="9340764"/>
            <a:ext cx="1234181" cy="514286"/>
            <a:chOff x="5658084" y="9340764"/>
            <a:chExt cx="1234181" cy="5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8084" y="9340764"/>
              <a:ext cx="1234181" cy="5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7546" y="9297331"/>
            <a:ext cx="1200000" cy="567243"/>
            <a:chOff x="6877546" y="9297331"/>
            <a:chExt cx="1200000" cy="5672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546" y="9297331"/>
              <a:ext cx="1200000" cy="567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86656" y="9335426"/>
            <a:ext cx="1234181" cy="529148"/>
            <a:chOff x="4486656" y="9335426"/>
            <a:chExt cx="1234181" cy="529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6656" y="9335426"/>
              <a:ext cx="1234181" cy="529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2217" y="9366955"/>
            <a:ext cx="1166282" cy="447331"/>
            <a:chOff x="5692217" y="9366955"/>
            <a:chExt cx="1166282" cy="4473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2217" y="9366955"/>
              <a:ext cx="1166282" cy="4473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10465" y="1678461"/>
            <a:ext cx="5427630" cy="515409"/>
            <a:chOff x="4410465" y="1678461"/>
            <a:chExt cx="5427630" cy="5154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0465" y="1678461"/>
              <a:ext cx="5427630" cy="5154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10465" y="2412175"/>
            <a:ext cx="5427630" cy="4885444"/>
            <a:chOff x="4410465" y="2412175"/>
            <a:chExt cx="5427630" cy="48854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0465" y="2412175"/>
              <a:ext cx="5427630" cy="4885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44574" y="9295794"/>
            <a:ext cx="1247691" cy="617514"/>
            <a:chOff x="5644574" y="9295794"/>
            <a:chExt cx="1247691" cy="6175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4574" y="9295794"/>
              <a:ext cx="1247691" cy="6175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71390" y="8870247"/>
            <a:ext cx="3012312" cy="394174"/>
            <a:chOff x="6571390" y="8870247"/>
            <a:chExt cx="3012312" cy="3941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320000">
              <a:off x="6571390" y="8870247"/>
              <a:ext cx="3012312" cy="3941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38095" y="8275875"/>
            <a:ext cx="4507348" cy="774015"/>
            <a:chOff x="9838095" y="8275875"/>
            <a:chExt cx="4507348" cy="77401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838095" y="8275875"/>
              <a:ext cx="4507348" cy="774015"/>
              <a:chOff x="9838095" y="8275875"/>
              <a:chExt cx="4507348" cy="77401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38095" y="8275875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85676" y="8269826"/>
              <a:ext cx="4842790" cy="9553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59729" y="3585915"/>
            <a:ext cx="6171429" cy="3373257"/>
            <a:chOff x="11259729" y="3585915"/>
            <a:chExt cx="6171429" cy="33732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59729" y="3585915"/>
              <a:ext cx="6171429" cy="33732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292085"/>
            <a:ext cx="18285714" cy="9993629"/>
            <a:chOff x="0" y="292085"/>
            <a:chExt cx="18285714" cy="99936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292085"/>
              <a:ext cx="18285714" cy="99936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08970" y="2793135"/>
            <a:ext cx="15387257" cy="2061762"/>
            <a:chOff x="1808970" y="2793135"/>
            <a:chExt cx="15387257" cy="206176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08970" y="2793135"/>
              <a:ext cx="15387257" cy="206176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5701" y="6201879"/>
            <a:ext cx="17154312" cy="757292"/>
            <a:chOff x="565701" y="6201879"/>
            <a:chExt cx="17154312" cy="7572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5701" y="6201879"/>
              <a:ext cx="17154312" cy="7572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91443" y="6432068"/>
            <a:ext cx="2740664" cy="617627"/>
            <a:chOff x="13191443" y="6432068"/>
            <a:chExt cx="2740664" cy="6176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91443" y="6432068"/>
              <a:ext cx="2740664" cy="6176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339142" y="3183758"/>
            <a:ext cx="13838255" cy="1280515"/>
            <a:chOff x="2339142" y="3183758"/>
            <a:chExt cx="13838255" cy="128051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9142" y="3183758"/>
              <a:ext cx="13838255" cy="128051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95165" y="9407523"/>
            <a:ext cx="419914" cy="39592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219543" y="4733219"/>
            <a:ext cx="4507348" cy="774015"/>
            <a:chOff x="4219543" y="4733219"/>
            <a:chExt cx="4507348" cy="77401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19543" y="4733219"/>
              <a:ext cx="4507348" cy="77401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00654" y="4749800"/>
            <a:ext cx="7174352" cy="955362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085"/>
            <a:ext cx="13296336" cy="9993629"/>
            <a:chOff x="0" y="292085"/>
            <a:chExt cx="13296336" cy="99936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085"/>
              <a:ext cx="13296336" cy="9993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776" y="2481841"/>
            <a:ext cx="1156355" cy="397692"/>
            <a:chOff x="187776" y="2481841"/>
            <a:chExt cx="1156355" cy="397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776" y="2481841"/>
              <a:ext cx="1156355" cy="397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895303"/>
            <a:ext cx="5669849" cy="4390411"/>
            <a:chOff x="0" y="5895303"/>
            <a:chExt cx="5669849" cy="4390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895303"/>
              <a:ext cx="5669849" cy="4390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99679" y="5529385"/>
            <a:ext cx="3012312" cy="731836"/>
            <a:chOff x="3399679" y="5529385"/>
            <a:chExt cx="3012312" cy="7318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880000">
              <a:off x="3399679" y="5529385"/>
              <a:ext cx="3012312" cy="7318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76056" y="5142857"/>
            <a:ext cx="4507348" cy="774015"/>
            <a:chOff x="5976056" y="5142857"/>
            <a:chExt cx="4507348" cy="77401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976056" y="5142857"/>
              <a:ext cx="4507348" cy="774015"/>
              <a:chOff x="5976056" y="5142857"/>
              <a:chExt cx="4507348" cy="7740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76056" y="5142857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4647" y="5136807"/>
              <a:ext cx="4284314" cy="9553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85547" y="657464"/>
            <a:ext cx="5015305" cy="12334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24574" y="1736774"/>
            <a:ext cx="7934086" cy="13764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2914" y="0"/>
            <a:ext cx="10862801" cy="10285714"/>
            <a:chOff x="7422914" y="0"/>
            <a:chExt cx="108628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2914" y="0"/>
              <a:ext cx="108628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85" y="1640846"/>
            <a:ext cx="6739286" cy="187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34140" y="4210114"/>
            <a:ext cx="3164552" cy="208350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085"/>
            <a:ext cx="13296336" cy="9993629"/>
            <a:chOff x="0" y="292085"/>
            <a:chExt cx="13296336" cy="99936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085"/>
              <a:ext cx="13296336" cy="9993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776" y="2481841"/>
            <a:ext cx="1156355" cy="397692"/>
            <a:chOff x="187776" y="2481841"/>
            <a:chExt cx="1156355" cy="397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776" y="2481841"/>
              <a:ext cx="1156355" cy="397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895303"/>
            <a:ext cx="5669849" cy="4390411"/>
            <a:chOff x="0" y="5895303"/>
            <a:chExt cx="5669849" cy="4390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895303"/>
              <a:ext cx="5669849" cy="4390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99679" y="5529385"/>
            <a:ext cx="3012312" cy="731836"/>
            <a:chOff x="3399679" y="5529385"/>
            <a:chExt cx="3012312" cy="7318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880000">
              <a:off x="3399679" y="5529385"/>
              <a:ext cx="3012312" cy="7318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76056" y="5142857"/>
            <a:ext cx="4507348" cy="774015"/>
            <a:chOff x="5976056" y="5142857"/>
            <a:chExt cx="4507348" cy="77401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976056" y="5142857"/>
              <a:ext cx="4507348" cy="774015"/>
              <a:chOff x="5976056" y="5142857"/>
              <a:chExt cx="4507348" cy="7740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76056" y="5142857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4647" y="5136807"/>
              <a:ext cx="4284314" cy="9553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85547" y="657464"/>
            <a:ext cx="5015305" cy="12334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292085"/>
            <a:ext cx="18285714" cy="9993629"/>
            <a:chOff x="0" y="292085"/>
            <a:chExt cx="18285714" cy="99936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92085"/>
              <a:ext cx="18285714" cy="9993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09327" y="2256258"/>
            <a:ext cx="11354211" cy="6065283"/>
            <a:chOff x="4109327" y="2256258"/>
            <a:chExt cx="11354211" cy="60652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09327" y="2256258"/>
              <a:ext cx="11354211" cy="60652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69849" y="6751504"/>
            <a:ext cx="3796208" cy="1015875"/>
            <a:chOff x="5669849" y="6751504"/>
            <a:chExt cx="3796208" cy="10158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9849" y="6751504"/>
              <a:ext cx="3796208" cy="101587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24574" y="1736774"/>
            <a:ext cx="7934086" cy="13764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39050" y="6872434"/>
            <a:ext cx="4507348" cy="774015"/>
            <a:chOff x="10239050" y="6872434"/>
            <a:chExt cx="4507348" cy="77401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239050" y="6872434"/>
              <a:ext cx="4507348" cy="774015"/>
              <a:chOff x="10239050" y="6872434"/>
              <a:chExt cx="4507348" cy="77401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39050" y="6872434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45707" y="6866385"/>
              <a:ext cx="4689438" cy="955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085"/>
            <a:ext cx="13296336" cy="9993629"/>
            <a:chOff x="0" y="292085"/>
            <a:chExt cx="13296336" cy="99936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085"/>
              <a:ext cx="13296336" cy="9993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4194" y="2873441"/>
            <a:ext cx="9955806" cy="397692"/>
            <a:chOff x="2844194" y="2873441"/>
            <a:chExt cx="9955806" cy="397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4194" y="2873441"/>
              <a:ext cx="9955806" cy="3976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5547" y="657464"/>
            <a:ext cx="5015305" cy="12334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24574" y="1736774"/>
            <a:ext cx="7934086" cy="1376486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7720" y="956239"/>
            <a:ext cx="13021513" cy="8411332"/>
            <a:chOff x="467720" y="956239"/>
            <a:chExt cx="13021513" cy="84113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720" y="956239"/>
              <a:ext cx="13021513" cy="84113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87632" y="657464"/>
            <a:ext cx="5715905" cy="12334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24574" y="1451060"/>
            <a:ext cx="7924629" cy="1376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69101" y="6230879"/>
            <a:ext cx="10146282" cy="2207216"/>
            <a:chOff x="3169101" y="6230879"/>
            <a:chExt cx="10146282" cy="22072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101" y="6230879"/>
              <a:ext cx="10146282" cy="2207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56" y="946416"/>
            <a:ext cx="13173220" cy="8469442"/>
            <a:chOff x="373156" y="946416"/>
            <a:chExt cx="13173220" cy="84694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156" y="946416"/>
              <a:ext cx="13173220" cy="84694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87632" y="657464"/>
            <a:ext cx="5715905" cy="12334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24574" y="1451060"/>
            <a:ext cx="7924629" cy="1376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19048" y="8618367"/>
            <a:ext cx="1419048" cy="673681"/>
            <a:chOff x="10819048" y="8618367"/>
            <a:chExt cx="1419048" cy="6736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9048" y="8618367"/>
              <a:ext cx="1419048" cy="673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56" y="946416"/>
            <a:ext cx="13173220" cy="8469442"/>
            <a:chOff x="373156" y="946416"/>
            <a:chExt cx="13173220" cy="84694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156" y="946416"/>
              <a:ext cx="13173220" cy="84694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87632" y="657464"/>
            <a:ext cx="5715905" cy="12334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24574" y="1451060"/>
            <a:ext cx="7924629" cy="1376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19048" y="8618367"/>
            <a:ext cx="1419048" cy="673681"/>
            <a:chOff x="10819048" y="8618367"/>
            <a:chExt cx="1419048" cy="6736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9048" y="8618367"/>
              <a:ext cx="1419048" cy="6736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19048" y="773234"/>
            <a:ext cx="7033333" cy="2675725"/>
            <a:chOff x="4019048" y="773234"/>
            <a:chExt cx="7033333" cy="26757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9048" y="773234"/>
              <a:ext cx="7033333" cy="2675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2375" y="5425991"/>
            <a:ext cx="5193345" cy="1104414"/>
            <a:chOff x="8222375" y="5425991"/>
            <a:chExt cx="5193345" cy="11044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840000">
              <a:off x="8222375" y="5425991"/>
              <a:ext cx="5193345" cy="11044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48836" y="770987"/>
            <a:ext cx="7217830" cy="2605137"/>
            <a:chOff x="3948836" y="770987"/>
            <a:chExt cx="7217830" cy="26051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8836" y="770987"/>
              <a:ext cx="7217830" cy="2605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5394" y="917845"/>
            <a:ext cx="12911796" cy="4385138"/>
            <a:chOff x="485394" y="917845"/>
            <a:chExt cx="12911796" cy="4385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394" y="917845"/>
              <a:ext cx="12911796" cy="4385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5699" y="381130"/>
            <a:ext cx="7567390" cy="1786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24574" y="1621366"/>
            <a:ext cx="7934086" cy="1376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459130"/>
            <a:ext cx="3608915" cy="1302569"/>
            <a:chOff x="9142857" y="2459130"/>
            <a:chExt cx="3608915" cy="13025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459130"/>
              <a:ext cx="3608915" cy="13025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4728" y="7035354"/>
            <a:ext cx="6171429" cy="2256695"/>
            <a:chOff x="1144728" y="7035354"/>
            <a:chExt cx="6171429" cy="22566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4728" y="7035354"/>
              <a:ext cx="6171429" cy="22566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98098" y="6591203"/>
            <a:ext cx="4507348" cy="774015"/>
            <a:chOff x="10498098" y="6591203"/>
            <a:chExt cx="4507348" cy="77401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98098" y="6591203"/>
              <a:ext cx="4507348" cy="774015"/>
              <a:chOff x="10498098" y="6591203"/>
              <a:chExt cx="4507348" cy="77401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98098" y="6591203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1451" y="6585154"/>
              <a:ext cx="4517657" cy="9553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30523" y="5043985"/>
            <a:ext cx="5423490" cy="1165916"/>
            <a:chOff x="6930523" y="5043985"/>
            <a:chExt cx="5423490" cy="1165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620000">
              <a:off x="6930523" y="5043985"/>
              <a:ext cx="5423490" cy="1165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50098" y="8027575"/>
            <a:ext cx="2130854" cy="981948"/>
            <a:chOff x="3650098" y="8027575"/>
            <a:chExt cx="2130854" cy="9819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50098" y="8027575"/>
              <a:ext cx="2130854" cy="9819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39193" y="3986360"/>
            <a:ext cx="4463918" cy="2028181"/>
            <a:chOff x="13239193" y="3986360"/>
            <a:chExt cx="4463918" cy="2028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9193" y="3986360"/>
              <a:ext cx="4463918" cy="2028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5394" y="917845"/>
            <a:ext cx="12911796" cy="4385138"/>
            <a:chOff x="485394" y="917845"/>
            <a:chExt cx="12911796" cy="43851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394" y="917845"/>
              <a:ext cx="12911796" cy="4385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5547" y="657464"/>
            <a:ext cx="5015305" cy="12334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24574" y="1451060"/>
            <a:ext cx="7934086" cy="13764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05296" y="5649555"/>
            <a:ext cx="7753128" cy="1028023"/>
            <a:chOff x="7905296" y="5649555"/>
            <a:chExt cx="7753128" cy="10280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440000">
              <a:off x="7905296" y="5649555"/>
              <a:ext cx="7753128" cy="1028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47343" y="4781403"/>
            <a:ext cx="2079578" cy="1071233"/>
            <a:chOff x="15547343" y="4781403"/>
            <a:chExt cx="2079578" cy="10712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47343" y="4781403"/>
              <a:ext cx="2079578" cy="1071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4728" y="7035354"/>
            <a:ext cx="6171429" cy="2256695"/>
            <a:chOff x="1144728" y="7035354"/>
            <a:chExt cx="6171429" cy="22566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728" y="7035354"/>
              <a:ext cx="6171429" cy="22566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8861" y="6863925"/>
            <a:ext cx="6783943" cy="2428124"/>
            <a:chOff x="1088861" y="6863925"/>
            <a:chExt cx="6783943" cy="24281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861" y="6863925"/>
              <a:ext cx="6783943" cy="24281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7109" y="8039892"/>
            <a:ext cx="2079578" cy="1071233"/>
            <a:chOff x="897109" y="8039892"/>
            <a:chExt cx="2079578" cy="10712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109" y="8039892"/>
              <a:ext cx="2079578" cy="1071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292085"/>
            <a:ext cx="18285714" cy="9993629"/>
            <a:chOff x="0" y="292085"/>
            <a:chExt cx="18285714" cy="99936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92085"/>
              <a:ext cx="18285714" cy="99936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7143" y="4792208"/>
            <a:ext cx="6171429" cy="701299"/>
            <a:chOff x="6057143" y="4792208"/>
            <a:chExt cx="6171429" cy="7012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4792208"/>
              <a:ext cx="6171429" cy="7012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7619" y="473628"/>
            <a:ext cx="16588152" cy="6807651"/>
            <a:chOff x="847619" y="473628"/>
            <a:chExt cx="16588152" cy="680765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619" y="473628"/>
              <a:ext cx="16588152" cy="68076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920478" y="619305"/>
            <a:ext cx="3241614" cy="1169998"/>
            <a:chOff x="10920478" y="619305"/>
            <a:chExt cx="3241614" cy="116999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20478" y="619305"/>
              <a:ext cx="3241614" cy="11699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5986" y="6370745"/>
            <a:ext cx="6287239" cy="1128348"/>
            <a:chOff x="1425986" y="6370745"/>
            <a:chExt cx="6287239" cy="11283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5986" y="6370745"/>
              <a:ext cx="6287239" cy="11283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16329" y="7589616"/>
            <a:ext cx="14253055" cy="2416703"/>
            <a:chOff x="2016329" y="7589616"/>
            <a:chExt cx="14253055" cy="24167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6329" y="7589616"/>
              <a:ext cx="14253055" cy="241670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23510" y="7892254"/>
            <a:ext cx="13002058" cy="1726067"/>
            <a:chOff x="2923510" y="7892254"/>
            <a:chExt cx="13002058" cy="172606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3510" y="7892254"/>
              <a:ext cx="13002058" cy="17260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78512" y="5695426"/>
            <a:ext cx="4507348" cy="774015"/>
            <a:chOff x="10578512" y="5695426"/>
            <a:chExt cx="4507348" cy="77401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78512" y="5695426"/>
              <a:ext cx="4507348" cy="77401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24879" y="5669103"/>
            <a:ext cx="5450381" cy="955362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39193" y="3986360"/>
            <a:ext cx="4463918" cy="2028181"/>
            <a:chOff x="13239193" y="3986360"/>
            <a:chExt cx="4463918" cy="2028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9193" y="3986360"/>
              <a:ext cx="4463918" cy="2028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5394" y="917845"/>
            <a:ext cx="12911796" cy="4385138"/>
            <a:chOff x="485394" y="917845"/>
            <a:chExt cx="12911796" cy="43851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394" y="917845"/>
              <a:ext cx="12911796" cy="4385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85699" y="381130"/>
            <a:ext cx="7567390" cy="1786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24574" y="1621366"/>
            <a:ext cx="7934086" cy="13764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05296" y="5649555"/>
            <a:ext cx="7753128" cy="1028023"/>
            <a:chOff x="7905296" y="5649555"/>
            <a:chExt cx="7753128" cy="10280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440000">
              <a:off x="7905296" y="5649555"/>
              <a:ext cx="7753128" cy="1028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47343" y="4781403"/>
            <a:ext cx="2079578" cy="1071233"/>
            <a:chOff x="15547343" y="4781403"/>
            <a:chExt cx="2079578" cy="10712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47343" y="4781403"/>
              <a:ext cx="2079578" cy="1071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4728" y="7035354"/>
            <a:ext cx="6171429" cy="2256695"/>
            <a:chOff x="1144728" y="7035354"/>
            <a:chExt cx="6171429" cy="22566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728" y="7035354"/>
              <a:ext cx="6171429" cy="22566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8861" y="6863925"/>
            <a:ext cx="6783943" cy="2428124"/>
            <a:chOff x="1088861" y="6863925"/>
            <a:chExt cx="6783943" cy="24281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861" y="6863925"/>
              <a:ext cx="6783943" cy="24281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7109" y="8039892"/>
            <a:ext cx="2079578" cy="1071233"/>
            <a:chOff x="897109" y="8039892"/>
            <a:chExt cx="2079578" cy="10712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109" y="8039892"/>
              <a:ext cx="2079578" cy="1071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98098" y="6591203"/>
            <a:ext cx="4507348" cy="774015"/>
            <a:chOff x="10498098" y="6591203"/>
            <a:chExt cx="4507348" cy="7740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498098" y="6591203"/>
              <a:ext cx="4507348" cy="774015"/>
              <a:chOff x="10498098" y="6591203"/>
              <a:chExt cx="4507348" cy="7740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98098" y="6591203"/>
                <a:ext cx="4507348" cy="77401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61451" y="6585154"/>
              <a:ext cx="4517657" cy="955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2914" y="0"/>
            <a:ext cx="10862801" cy="10285714"/>
            <a:chOff x="7422914" y="0"/>
            <a:chExt cx="108628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2914" y="0"/>
              <a:ext cx="108628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57391" y="1650408"/>
            <a:ext cx="9762714" cy="18570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24616" y="4212314"/>
            <a:ext cx="2522410" cy="207682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6677" y="2125816"/>
            <a:ext cx="7479516" cy="2265396"/>
            <a:chOff x="1486677" y="2125816"/>
            <a:chExt cx="7479516" cy="226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677" y="2125816"/>
              <a:ext cx="7479516" cy="226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50073" y="2302155"/>
            <a:ext cx="5323639" cy="1944696"/>
            <a:chOff x="3450073" y="2302155"/>
            <a:chExt cx="5323639" cy="1944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0073" y="2302155"/>
              <a:ext cx="5323639" cy="1944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1340" y="2359122"/>
            <a:ext cx="5286781" cy="2344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5559" y="2809409"/>
            <a:ext cx="2217124" cy="10235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36267" y="458389"/>
            <a:ext cx="7306038" cy="13001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6677" y="4583694"/>
            <a:ext cx="7479516" cy="2265396"/>
            <a:chOff x="1486677" y="4583694"/>
            <a:chExt cx="7479516" cy="2265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677" y="4583694"/>
              <a:ext cx="7479516" cy="226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50073" y="4760033"/>
            <a:ext cx="5323639" cy="1944696"/>
            <a:chOff x="3450073" y="4760033"/>
            <a:chExt cx="5323639" cy="19446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0073" y="4760033"/>
              <a:ext cx="5323639" cy="19446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1816" y="4797838"/>
            <a:ext cx="5202029" cy="20012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5083" y="5267287"/>
            <a:ext cx="2188552" cy="10235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6677" y="7041571"/>
            <a:ext cx="7479516" cy="2265396"/>
            <a:chOff x="1486677" y="7041571"/>
            <a:chExt cx="7479516" cy="22653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677" y="7041571"/>
              <a:ext cx="7479516" cy="22653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50073" y="7217910"/>
            <a:ext cx="5323639" cy="1944696"/>
            <a:chOff x="3450073" y="7217910"/>
            <a:chExt cx="5323639" cy="19446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0073" y="7217910"/>
              <a:ext cx="5323639" cy="194469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11340" y="7274877"/>
            <a:ext cx="5240095" cy="2344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4607" y="7725165"/>
            <a:ext cx="2150457" cy="10235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19529" y="2125816"/>
            <a:ext cx="7479516" cy="2265396"/>
            <a:chOff x="9319529" y="2125816"/>
            <a:chExt cx="7479516" cy="22653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9529" y="2125816"/>
              <a:ext cx="7479516" cy="22653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82925" y="2302155"/>
            <a:ext cx="5323639" cy="1944696"/>
            <a:chOff x="11282925" y="2302155"/>
            <a:chExt cx="5323639" cy="19446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82925" y="2302155"/>
              <a:ext cx="5323639" cy="194469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44192" y="2359122"/>
            <a:ext cx="5344076" cy="2344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37936" y="2809409"/>
            <a:ext cx="2198076" cy="10235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19529" y="4583694"/>
            <a:ext cx="7479516" cy="2265396"/>
            <a:chOff x="9319529" y="4583694"/>
            <a:chExt cx="7479516" cy="22653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9529" y="4583694"/>
              <a:ext cx="7479516" cy="22653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82925" y="4760033"/>
            <a:ext cx="5323639" cy="1944696"/>
            <a:chOff x="11282925" y="4760033"/>
            <a:chExt cx="5323639" cy="19446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82925" y="4760033"/>
              <a:ext cx="5323639" cy="194469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44192" y="4741143"/>
            <a:ext cx="5444514" cy="249638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28412" y="5267287"/>
            <a:ext cx="2217124" cy="10235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319529" y="7041571"/>
            <a:ext cx="7479516" cy="2265396"/>
            <a:chOff x="9319529" y="7041571"/>
            <a:chExt cx="7479516" cy="22653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9529" y="7041571"/>
              <a:ext cx="7479516" cy="22653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2925" y="7217910"/>
            <a:ext cx="5323639" cy="1944696"/>
            <a:chOff x="11282925" y="7217910"/>
            <a:chExt cx="5323639" cy="19446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82925" y="7217910"/>
              <a:ext cx="5323639" cy="194469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44192" y="7446306"/>
            <a:ext cx="5342581" cy="20011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28412" y="7725165"/>
            <a:ext cx="2217124" cy="10235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12973" y="522102"/>
            <a:ext cx="19276610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4077" y="3797647"/>
            <a:ext cx="1758181" cy="107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186682" y="-814179"/>
            <a:ext cx="32704340" cy="12460984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26" y="3693468"/>
            <a:ext cx="18348966" cy="2898778"/>
            <a:chOff x="-31626" y="3693468"/>
            <a:chExt cx="18348966" cy="2898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626" y="3693468"/>
              <a:ext cx="18348966" cy="28987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3005" y="3448550"/>
            <a:ext cx="6361505" cy="3787676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509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2100" y="3325242"/>
            <a:ext cx="13289086" cy="28295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92293" y="5409268"/>
            <a:ext cx="19342352" cy="10524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12973" y="522102"/>
            <a:ext cx="19295657" cy="123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0868" y="2837364"/>
            <a:ext cx="8557905" cy="524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2914" y="0"/>
            <a:ext cx="10862801" cy="10285714"/>
            <a:chOff x="7422914" y="0"/>
            <a:chExt cx="108628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2914" y="0"/>
              <a:ext cx="108628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566" y="1640846"/>
            <a:ext cx="6155495" cy="187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4145" y="3327533"/>
            <a:ext cx="5834571" cy="38470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56725" y="522102"/>
            <a:ext cx="18039371" cy="1233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4218" y="1832674"/>
            <a:ext cx="4271429" cy="848630"/>
            <a:chOff x="1384218" y="1832674"/>
            <a:chExt cx="4271429" cy="8486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4218" y="1832674"/>
              <a:ext cx="4271429" cy="8486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884" y="1856989"/>
            <a:ext cx="3590419" cy="10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161" y="2906473"/>
            <a:ext cx="3597476" cy="13646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7143" y="1832674"/>
            <a:ext cx="4271429" cy="848630"/>
            <a:chOff x="7007143" y="1832674"/>
            <a:chExt cx="4271429" cy="8486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7143" y="1832674"/>
              <a:ext cx="4271429" cy="848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04762" y="1856989"/>
            <a:ext cx="2724076" cy="10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0086" y="2906768"/>
            <a:ext cx="4347524" cy="29733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64286" y="1832674"/>
            <a:ext cx="4271429" cy="848630"/>
            <a:chOff x="12764286" y="1832674"/>
            <a:chExt cx="4271429" cy="8486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64286" y="1832674"/>
              <a:ext cx="4271429" cy="8486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80952" y="1856989"/>
            <a:ext cx="2696990" cy="10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27229" y="2906473"/>
            <a:ext cx="3232000" cy="13646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5646" y="6095173"/>
            <a:ext cx="4271429" cy="848630"/>
            <a:chOff x="1315646" y="6095173"/>
            <a:chExt cx="4271429" cy="8486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646" y="6095173"/>
              <a:ext cx="4271429" cy="8486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3265" y="6119488"/>
            <a:ext cx="2736276" cy="10380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8589" y="7168971"/>
            <a:ext cx="2044200" cy="1364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38571" y="6095173"/>
            <a:ext cx="4271429" cy="848630"/>
            <a:chOff x="6938571" y="6095173"/>
            <a:chExt cx="4271429" cy="8486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8571" y="6095173"/>
              <a:ext cx="4271429" cy="8486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36190" y="6119488"/>
            <a:ext cx="2736724" cy="10380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01514" y="7103495"/>
            <a:ext cx="1978029" cy="30381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95714" y="6095173"/>
            <a:ext cx="4271429" cy="848630"/>
            <a:chOff x="12695714" y="6095173"/>
            <a:chExt cx="4271429" cy="8486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95714" y="6095173"/>
              <a:ext cx="4271429" cy="84863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93333" y="6119488"/>
            <a:ext cx="2335210" cy="10380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27229" y="7103495"/>
            <a:ext cx="2500695" cy="25685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56725" y="522102"/>
            <a:ext cx="18039371" cy="1233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4218" y="2291552"/>
            <a:ext cx="4271429" cy="848630"/>
            <a:chOff x="1384218" y="2291552"/>
            <a:chExt cx="4271429" cy="8486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4218" y="2291552"/>
              <a:ext cx="4271429" cy="8486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884" y="2315867"/>
            <a:ext cx="3590419" cy="10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161" y="3365350"/>
            <a:ext cx="3597476" cy="13646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7143" y="2291552"/>
            <a:ext cx="4271429" cy="848630"/>
            <a:chOff x="7007143" y="2291552"/>
            <a:chExt cx="4271429" cy="8486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7143" y="2291552"/>
              <a:ext cx="4271429" cy="848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04762" y="2315867"/>
            <a:ext cx="3181276" cy="10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0086" y="3362370"/>
            <a:ext cx="3682743" cy="23736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64286" y="2291552"/>
            <a:ext cx="4271429" cy="848630"/>
            <a:chOff x="12764286" y="2291552"/>
            <a:chExt cx="4271429" cy="8486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64286" y="2291552"/>
              <a:ext cx="4271429" cy="8486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80952" y="2315867"/>
            <a:ext cx="2434257" cy="10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27229" y="3363865"/>
            <a:ext cx="3127686" cy="19024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3776" y="6095173"/>
            <a:ext cx="4271429" cy="848630"/>
            <a:chOff x="173776" y="6095173"/>
            <a:chExt cx="4271429" cy="8486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776" y="6095173"/>
              <a:ext cx="4271429" cy="8486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1395" y="6119488"/>
            <a:ext cx="2492438" cy="10380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718" y="7167486"/>
            <a:ext cx="3578724" cy="19024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22489" y="6095173"/>
            <a:ext cx="4271429" cy="848630"/>
            <a:chOff x="4622489" y="6095173"/>
            <a:chExt cx="4271429" cy="8486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2489" y="6095173"/>
              <a:ext cx="4271429" cy="8486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20108" y="6119488"/>
            <a:ext cx="2454790" cy="10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6095173"/>
            <a:ext cx="4271429" cy="848630"/>
            <a:chOff x="9142857" y="6095173"/>
            <a:chExt cx="4271429" cy="8486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6095173"/>
              <a:ext cx="4271429" cy="84863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40476" y="6119488"/>
            <a:ext cx="2441848" cy="10380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74371" y="7167486"/>
            <a:ext cx="2006105" cy="19024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37860" y="6095173"/>
            <a:ext cx="4271429" cy="848630"/>
            <a:chOff x="13637860" y="6095173"/>
            <a:chExt cx="4271429" cy="8486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37860" y="6095173"/>
              <a:ext cx="4271429" cy="84863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54526" y="6119488"/>
            <a:ext cx="2455086" cy="10380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00802" y="7168971"/>
            <a:ext cx="2025152" cy="13646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68182" y="455435"/>
            <a:ext cx="18922371" cy="13096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34117" y="1552957"/>
            <a:ext cx="11617481" cy="8396890"/>
            <a:chOff x="3334117" y="1552957"/>
            <a:chExt cx="11617481" cy="83968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4117" y="1552957"/>
              <a:ext cx="11617481" cy="8396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16106" y="522102"/>
            <a:ext cx="18727324" cy="1233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0690" y="1615764"/>
            <a:ext cx="13044335" cy="8315271"/>
            <a:chOff x="2620690" y="1615764"/>
            <a:chExt cx="13044335" cy="8315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0690" y="1615764"/>
              <a:ext cx="13044335" cy="8315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99189"/>
            <a:ext cx="18285714" cy="7886525"/>
            <a:chOff x="0" y="2399189"/>
            <a:chExt cx="18285714" cy="78865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99189"/>
              <a:ext cx="18285714" cy="78865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8348" y="391435"/>
            <a:ext cx="5004762" cy="196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2472" y="3147878"/>
            <a:ext cx="1766638" cy="11906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3662" y="4099214"/>
            <a:ext cx="2116152" cy="12254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2360" y="3052632"/>
            <a:ext cx="1045143" cy="12858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07592" y="3192813"/>
            <a:ext cx="2810124" cy="1771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73497" y="4099214"/>
            <a:ext cx="2606181" cy="24973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68910" y="3093382"/>
            <a:ext cx="1130857" cy="11532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98512" y="3192813"/>
            <a:ext cx="2079029" cy="1771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17162" y="4099214"/>
            <a:ext cx="2178952" cy="12254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59798" y="3093382"/>
            <a:ext cx="1149914" cy="11532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69455" y="6676868"/>
            <a:ext cx="2810124" cy="17717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16677" y="7579752"/>
            <a:ext cx="3956810" cy="24826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97286" y="6533237"/>
            <a:ext cx="1159429" cy="12858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50820" y="6593830"/>
            <a:ext cx="1691752" cy="12477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07565" y="7555942"/>
            <a:ext cx="1676533" cy="12159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31185" y="6552285"/>
            <a:ext cx="1149905" cy="12858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2914" y="0"/>
            <a:ext cx="10862801" cy="10285714"/>
            <a:chOff x="7422914" y="0"/>
            <a:chExt cx="108628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2914" y="0"/>
              <a:ext cx="108628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15533" y="1226560"/>
            <a:ext cx="8924705" cy="265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3005" y="3580952"/>
            <a:ext cx="6654971" cy="33047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90302" y="6401112"/>
            <a:ext cx="5977669" cy="1395084"/>
            <a:chOff x="7290302" y="6401112"/>
            <a:chExt cx="5977669" cy="1395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9409" y="5741511"/>
              <a:ext cx="11955338" cy="27901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302" y="6401112"/>
              <a:ext cx="5977669" cy="1395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748" y="1775025"/>
            <a:ext cx="5577848" cy="4092897"/>
            <a:chOff x="1039748" y="1775025"/>
            <a:chExt cx="5577848" cy="40928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37864" y="-160111"/>
              <a:ext cx="11155696" cy="818579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748" y="1775025"/>
              <a:ext cx="5577848" cy="40928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3071" y="2522899"/>
            <a:ext cx="3991019" cy="2835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71116" y="1022837"/>
              <a:ext cx="2750619" cy="172231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865" y="737984"/>
            <a:ext cx="1716124" cy="1037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55073" y="747508"/>
            <a:ext cx="1101324" cy="10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90302" y="1775025"/>
            <a:ext cx="5977669" cy="4451988"/>
            <a:chOff x="7290302" y="1775025"/>
            <a:chExt cx="5977669" cy="44519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22546" y="-329891"/>
              <a:ext cx="11955338" cy="890397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90302" y="1775025"/>
              <a:ext cx="5977669" cy="44519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61881" y="7404953"/>
            <a:ext cx="1853927" cy="234533"/>
            <a:chOff x="7761881" y="7404953"/>
            <a:chExt cx="1853927" cy="2345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61881" y="7404953"/>
              <a:ext cx="1853927" cy="2345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33904" y="7376381"/>
            <a:ext cx="1900952" cy="272628"/>
            <a:chOff x="7733904" y="7376381"/>
            <a:chExt cx="1900952" cy="2726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33904" y="7376381"/>
              <a:ext cx="1900952" cy="2726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52084" y="6894416"/>
            <a:ext cx="2226516" cy="284236"/>
            <a:chOff x="9052084" y="6894416"/>
            <a:chExt cx="2226516" cy="2842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52084" y="6894416"/>
              <a:ext cx="2226516" cy="2842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28571" y="6894416"/>
            <a:ext cx="2278600" cy="294714"/>
            <a:chOff x="9028571" y="6894416"/>
            <a:chExt cx="2278600" cy="294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28571" y="6894416"/>
              <a:ext cx="2278600" cy="29471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44600" y="6463456"/>
            <a:ext cx="825324" cy="14992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58862" y="6986114"/>
            <a:ext cx="825324" cy="149918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748" y="1775025"/>
            <a:ext cx="5577848" cy="6283200"/>
            <a:chOff x="1039748" y="1775025"/>
            <a:chExt cx="5577848" cy="62832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7479" y="-1214877"/>
              <a:ext cx="11155696" cy="125663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748" y="1775025"/>
              <a:ext cx="5577848" cy="62832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0302" y="1775025"/>
            <a:ext cx="5977669" cy="3898074"/>
            <a:chOff x="7290302" y="1775025"/>
            <a:chExt cx="5977669" cy="38980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7481" y="-67999"/>
              <a:ext cx="11955338" cy="779614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0302" y="1775025"/>
              <a:ext cx="5977669" cy="38980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2193" y="3394257"/>
            <a:ext cx="6422608" cy="621543"/>
            <a:chOff x="6732193" y="3394257"/>
            <a:chExt cx="6422608" cy="6215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2193" y="3394257"/>
              <a:ext cx="6422608" cy="621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32193" y="3390476"/>
            <a:ext cx="6422608" cy="625323"/>
            <a:chOff x="6732193" y="3390476"/>
            <a:chExt cx="6422608" cy="62532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2193" y="3390476"/>
              <a:ext cx="6422608" cy="6253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90302" y="6048874"/>
            <a:ext cx="5977669" cy="3495248"/>
            <a:chOff x="7290302" y="6048874"/>
            <a:chExt cx="5977669" cy="34952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6526" y="4396308"/>
              <a:ext cx="11955338" cy="699049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0302" y="6048874"/>
              <a:ext cx="5977669" cy="34952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32193" y="7656908"/>
            <a:ext cx="6422608" cy="564895"/>
            <a:chOff x="6732193" y="7656908"/>
            <a:chExt cx="6422608" cy="5648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2193" y="7656908"/>
              <a:ext cx="6422608" cy="5648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25843" y="7637860"/>
            <a:ext cx="6422608" cy="577593"/>
            <a:chOff x="6725843" y="7637860"/>
            <a:chExt cx="6422608" cy="5775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25843" y="7637860"/>
              <a:ext cx="6422608" cy="5775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13071" y="2522899"/>
            <a:ext cx="4102610" cy="32542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71116" y="1022837"/>
              <a:ext cx="2750619" cy="172231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6865" y="737984"/>
            <a:ext cx="1716124" cy="10370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55073" y="747508"/>
            <a:ext cx="1101324" cy="10180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70829" y="2759060"/>
            <a:ext cx="825324" cy="14992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70829" y="7021717"/>
            <a:ext cx="825324" cy="14991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90302" y="1775025"/>
            <a:ext cx="5977669" cy="3945460"/>
            <a:chOff x="7290302" y="1775025"/>
            <a:chExt cx="5977669" cy="3945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8770" y="-90403"/>
              <a:ext cx="11955338" cy="78909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302" y="1775025"/>
              <a:ext cx="5977669" cy="3945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748" y="1775025"/>
            <a:ext cx="5577848" cy="1927995"/>
            <a:chOff x="1039748" y="1775025"/>
            <a:chExt cx="5577848" cy="1927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6742" y="863462"/>
              <a:ext cx="11155696" cy="38559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748" y="1775025"/>
              <a:ext cx="5577848" cy="1927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748" y="4083523"/>
            <a:ext cx="5577848" cy="2319901"/>
            <a:chOff x="1039748" y="4083523"/>
            <a:chExt cx="5577848" cy="23199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86083" y="2986665"/>
              <a:ext cx="11155696" cy="463980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748" y="4083523"/>
              <a:ext cx="5577848" cy="23199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50641" y="2082326"/>
            <a:ext cx="3834168" cy="440863"/>
            <a:chOff x="6950641" y="2082326"/>
            <a:chExt cx="3834168" cy="4408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0641" y="2082326"/>
              <a:ext cx="3834168" cy="4408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50641" y="2082326"/>
            <a:ext cx="3846867" cy="440863"/>
            <a:chOff x="6950641" y="2082326"/>
            <a:chExt cx="3846867" cy="44086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0641" y="2082326"/>
              <a:ext cx="3846867" cy="4408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01117" y="4335993"/>
            <a:ext cx="4274121" cy="952907"/>
            <a:chOff x="7901117" y="4335993"/>
            <a:chExt cx="4274121" cy="9529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1117" y="4335993"/>
              <a:ext cx="4274121" cy="9529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22595" y="2547023"/>
            <a:ext cx="4023143" cy="27929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71116" y="1022837"/>
              <a:ext cx="2750619" cy="17223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6865" y="737984"/>
            <a:ext cx="1716124" cy="10370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55073" y="747508"/>
            <a:ext cx="1101324" cy="10180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23060" y="1913649"/>
            <a:ext cx="825324" cy="149922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60353" y="4454333"/>
            <a:ext cx="825324" cy="14991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748" y="1790984"/>
            <a:ext cx="5577848" cy="6360050"/>
            <a:chOff x="1039748" y="1790984"/>
            <a:chExt cx="5577848" cy="6360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7479" y="-1237344"/>
              <a:ext cx="11155696" cy="127201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748" y="1790984"/>
              <a:ext cx="5577848" cy="63600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0302" y="1775025"/>
            <a:ext cx="5977669" cy="1461693"/>
            <a:chOff x="7290302" y="1775025"/>
            <a:chExt cx="5977669" cy="14616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1220" y="1083931"/>
              <a:ext cx="11955338" cy="29233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302" y="1775025"/>
              <a:ext cx="5977669" cy="1461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0523" y="2163795"/>
            <a:ext cx="2761592" cy="417971"/>
            <a:chOff x="9470523" y="2163795"/>
            <a:chExt cx="2761592" cy="4179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0523" y="2163795"/>
              <a:ext cx="2761592" cy="4179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3071" y="2522899"/>
            <a:ext cx="3919581" cy="24165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71116" y="1022837"/>
              <a:ext cx="2750619" cy="172231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6865" y="737984"/>
            <a:ext cx="1716124" cy="10370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55073" y="747508"/>
            <a:ext cx="1101324" cy="10180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80525" y="1998911"/>
            <a:ext cx="825324" cy="14992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70523" y="2163795"/>
            <a:ext cx="2783445" cy="440863"/>
            <a:chOff x="9470523" y="2163795"/>
            <a:chExt cx="2783445" cy="4408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70523" y="2163795"/>
              <a:ext cx="2783445" cy="4408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90302" y="3410966"/>
            <a:ext cx="5977669" cy="5204830"/>
            <a:chOff x="7290302" y="3410966"/>
            <a:chExt cx="5977669" cy="52048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3020" y="950103"/>
              <a:ext cx="11955338" cy="1040966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90302" y="3410966"/>
              <a:ext cx="5977669" cy="52048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20352" y="4602378"/>
            <a:ext cx="5567954" cy="540479"/>
            <a:chOff x="7020352" y="4602378"/>
            <a:chExt cx="5567954" cy="5404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20352" y="4602378"/>
              <a:ext cx="5567954" cy="5404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90828" y="4588092"/>
            <a:ext cx="5678430" cy="554765"/>
            <a:chOff x="6990828" y="4588092"/>
            <a:chExt cx="5678430" cy="55476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90828" y="4588092"/>
              <a:ext cx="5678430" cy="55476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20525" y="4489835"/>
            <a:ext cx="825324" cy="14991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90302" y="1775025"/>
            <a:ext cx="5977669" cy="2398391"/>
            <a:chOff x="7290302" y="1775025"/>
            <a:chExt cx="5977669" cy="2398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695" y="641057"/>
              <a:ext cx="11955338" cy="47967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302" y="1775025"/>
              <a:ext cx="5977669" cy="23983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748" y="1775025"/>
            <a:ext cx="5578404" cy="1924428"/>
            <a:chOff x="1039748" y="1775025"/>
            <a:chExt cx="5578404" cy="19244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7117" y="865149"/>
              <a:ext cx="11156808" cy="38488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748" y="1775025"/>
              <a:ext cx="5578404" cy="192442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3071" y="2522899"/>
            <a:ext cx="4084619" cy="3635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71116" y="1022837"/>
              <a:ext cx="2750619" cy="172231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865" y="737984"/>
            <a:ext cx="1716124" cy="1037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55073" y="747508"/>
            <a:ext cx="1101324" cy="10180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81618" y="2102041"/>
            <a:ext cx="825324" cy="14992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12960" y="2713429"/>
            <a:ext cx="2230193" cy="341232"/>
            <a:chOff x="11512960" y="2713429"/>
            <a:chExt cx="2230193" cy="3412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12960" y="2713429"/>
              <a:ext cx="2230193" cy="341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6770" y="2713429"/>
            <a:ext cx="2277812" cy="341232"/>
            <a:chOff x="11486770" y="2713429"/>
            <a:chExt cx="2277812" cy="3412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6770" y="2713429"/>
              <a:ext cx="2277812" cy="3412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90302" y="4384297"/>
            <a:ext cx="5977669" cy="809783"/>
            <a:chOff x="7290302" y="4384297"/>
            <a:chExt cx="5977669" cy="8097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3491" y="4001429"/>
              <a:ext cx="11955338" cy="161956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90302" y="4384297"/>
              <a:ext cx="5977669" cy="8097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90636" y="4622658"/>
            <a:ext cx="2793491" cy="236372"/>
            <a:chOff x="11090636" y="4622658"/>
            <a:chExt cx="2793491" cy="23637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90636" y="4622658"/>
              <a:ext cx="2793491" cy="2363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0160" y="4596895"/>
            <a:ext cx="2846824" cy="285009"/>
            <a:chOff x="11060160" y="4596895"/>
            <a:chExt cx="2846824" cy="2850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60160" y="4596895"/>
              <a:ext cx="2846824" cy="28500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81618" y="4676646"/>
            <a:ext cx="825324" cy="14991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2094" y="2488603"/>
            <a:ext cx="5619415" cy="4308218"/>
            <a:chOff x="992094" y="2488603"/>
            <a:chExt cx="5619415" cy="4308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00446" y="451662"/>
              <a:ext cx="11238831" cy="86164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094" y="2488603"/>
              <a:ext cx="5619415" cy="43082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0302" y="1775025"/>
            <a:ext cx="6171429" cy="2366855"/>
            <a:chOff x="7290302" y="1775025"/>
            <a:chExt cx="6171429" cy="23668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958" y="655967"/>
              <a:ext cx="12342857" cy="47337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302" y="1775025"/>
              <a:ext cx="6171429" cy="2366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22595" y="2547023"/>
            <a:ext cx="3888181" cy="27929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865" y="737984"/>
            <a:ext cx="1716124" cy="1037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55073" y="747508"/>
            <a:ext cx="1101324" cy="10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90302" y="4301039"/>
            <a:ext cx="6171429" cy="3456385"/>
            <a:chOff x="7290302" y="4301039"/>
            <a:chExt cx="6171429" cy="34563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8589" y="2666848"/>
              <a:ext cx="12342857" cy="691277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90302" y="4301039"/>
              <a:ext cx="6171429" cy="3456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54161" y="4355995"/>
            <a:ext cx="4322198" cy="786862"/>
            <a:chOff x="6854161" y="4355995"/>
            <a:chExt cx="4322198" cy="7868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54161" y="4355995"/>
              <a:ext cx="4322198" cy="7868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26950" y="4336948"/>
            <a:ext cx="4382743" cy="829719"/>
            <a:chOff x="6826950" y="4336948"/>
            <a:chExt cx="4382743" cy="8297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26950" y="4336948"/>
              <a:ext cx="4382743" cy="8297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80952" y="1983333"/>
            <a:ext cx="1264286" cy="241140"/>
            <a:chOff x="8780952" y="1983333"/>
            <a:chExt cx="1264286" cy="2411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80952" y="1983333"/>
              <a:ext cx="1264286" cy="2411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16532" y="3708885"/>
            <a:ext cx="1045373" cy="241140"/>
            <a:chOff x="11116532" y="3708885"/>
            <a:chExt cx="1045373" cy="2411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16532" y="3708885"/>
              <a:ext cx="1045373" cy="2411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35714" y="3478792"/>
            <a:ext cx="969048" cy="241140"/>
            <a:chOff x="12135714" y="3478792"/>
            <a:chExt cx="969048" cy="2411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35714" y="3478792"/>
              <a:ext cx="969048" cy="2411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68913" y="7211850"/>
            <a:ext cx="1405570" cy="424940"/>
            <a:chOff x="11068913" y="7211850"/>
            <a:chExt cx="1405570" cy="4249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68913" y="7211850"/>
              <a:ext cx="1405570" cy="4249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68913" y="7211850"/>
            <a:ext cx="1405570" cy="432083"/>
            <a:chOff x="11068913" y="7211850"/>
            <a:chExt cx="1405570" cy="43208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68913" y="7211850"/>
              <a:ext cx="1405570" cy="4320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39748" y="1775025"/>
            <a:ext cx="5570827" cy="551743"/>
            <a:chOff x="1039748" y="1775025"/>
            <a:chExt cx="5570827" cy="5517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9748" y="1775025"/>
              <a:ext cx="5570827" cy="5517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2094" y="7427891"/>
            <a:ext cx="5619415" cy="678673"/>
            <a:chOff x="992094" y="7427891"/>
            <a:chExt cx="5619415" cy="67867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2094" y="7427891"/>
              <a:ext cx="5619415" cy="6786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92094" y="7424320"/>
            <a:ext cx="5619415" cy="701292"/>
            <a:chOff x="992094" y="7424320"/>
            <a:chExt cx="5619415" cy="70129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2094" y="7424320"/>
              <a:ext cx="5619415" cy="7012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055808" y="5506746"/>
            <a:ext cx="3762038" cy="107143"/>
            <a:chOff x="3055808" y="5506746"/>
            <a:chExt cx="3762038" cy="10714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3055808" y="5506746"/>
              <a:ext cx="3762038" cy="10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972896" y="3348711"/>
            <a:ext cx="2568772" cy="330654"/>
            <a:chOff x="3972896" y="3348711"/>
            <a:chExt cx="2568772" cy="3306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72896" y="3348711"/>
              <a:ext cx="2568772" cy="33065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183751" y="4375556"/>
            <a:ext cx="825324" cy="149922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437854" y="7026996"/>
            <a:ext cx="825324" cy="14991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11466" y="1775025"/>
            <a:ext cx="6171429" cy="3180313"/>
            <a:chOff x="7311466" y="1775025"/>
            <a:chExt cx="6171429" cy="3180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2245" y="271362"/>
              <a:ext cx="12342857" cy="636062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1466" y="1775025"/>
              <a:ext cx="6171429" cy="31803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748" y="2257560"/>
            <a:ext cx="5575942" cy="4273488"/>
            <a:chOff x="1039748" y="2257560"/>
            <a:chExt cx="5575942" cy="42734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32000" y="237039"/>
              <a:ext cx="11151883" cy="85469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748" y="2257560"/>
              <a:ext cx="5575942" cy="4273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3071" y="2522899"/>
            <a:ext cx="4001124" cy="78621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865" y="737984"/>
            <a:ext cx="1716124" cy="1037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55073" y="747508"/>
            <a:ext cx="1101324" cy="10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47524" y="1901943"/>
            <a:ext cx="4435651" cy="467937"/>
            <a:chOff x="9447524" y="1901943"/>
            <a:chExt cx="4435651" cy="4679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47524" y="1901943"/>
              <a:ext cx="4435651" cy="4679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3238" y="1882896"/>
            <a:ext cx="4459461" cy="486984"/>
            <a:chOff x="9433238" y="1882896"/>
            <a:chExt cx="4459461" cy="48698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3238" y="1882896"/>
              <a:ext cx="4459461" cy="4869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748" y="1775025"/>
            <a:ext cx="5575942" cy="298344"/>
            <a:chOff x="1039748" y="1775025"/>
            <a:chExt cx="5575942" cy="2983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9748" y="1775025"/>
              <a:ext cx="5575942" cy="2983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30140" y="2213588"/>
            <a:ext cx="825324" cy="14992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63909" y="1775025"/>
            <a:ext cx="2451780" cy="298344"/>
            <a:chOff x="4163909" y="1775025"/>
            <a:chExt cx="2451780" cy="2983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63909" y="1775025"/>
              <a:ext cx="2451780" cy="2983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71654" y="2990624"/>
            <a:ext cx="3472480" cy="410994"/>
            <a:chOff x="3371654" y="2990624"/>
            <a:chExt cx="3472480" cy="41099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71654" y="2990624"/>
              <a:ext cx="3472480" cy="4109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58956" y="2971576"/>
            <a:ext cx="3504226" cy="442105"/>
            <a:chOff x="3358956" y="2971576"/>
            <a:chExt cx="3504226" cy="4421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58956" y="2971576"/>
              <a:ext cx="3504226" cy="4421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11967" y="6116589"/>
            <a:ext cx="1632167" cy="579537"/>
            <a:chOff x="5211967" y="6116589"/>
            <a:chExt cx="1632167" cy="5795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11967" y="6116589"/>
              <a:ext cx="1632167" cy="5795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01905" y="6110240"/>
            <a:ext cx="1642230" cy="588268"/>
            <a:chOff x="5201905" y="6110240"/>
            <a:chExt cx="1642230" cy="58826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01905" y="6110240"/>
              <a:ext cx="1642230" cy="5882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11466" y="5142857"/>
            <a:ext cx="6171429" cy="1060416"/>
            <a:chOff x="7311466" y="5142857"/>
            <a:chExt cx="6171429" cy="106041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54591" y="4641489"/>
              <a:ext cx="12342857" cy="212083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11466" y="5142857"/>
              <a:ext cx="6171429" cy="106041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891048" y="5212011"/>
            <a:ext cx="4988127" cy="470578"/>
            <a:chOff x="8891048" y="5212011"/>
            <a:chExt cx="4988127" cy="47057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91048" y="5212011"/>
              <a:ext cx="4988127" cy="4705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874381" y="5183439"/>
            <a:ext cx="5004794" cy="499149"/>
            <a:chOff x="8874381" y="5183439"/>
            <a:chExt cx="5004794" cy="49914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74381" y="5183439"/>
              <a:ext cx="5004794" cy="49914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30140" y="5510940"/>
            <a:ext cx="825324" cy="14991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2914" y="0"/>
            <a:ext cx="10862801" cy="10285714"/>
            <a:chOff x="7422914" y="0"/>
            <a:chExt cx="108628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2914" y="0"/>
              <a:ext cx="108628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0353" y="1226560"/>
            <a:ext cx="8152514" cy="268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3005" y="4342857"/>
            <a:ext cx="6674124" cy="17809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9481" y="4878523"/>
            <a:ext cx="927191" cy="1024176"/>
            <a:chOff x="5339481" y="4878523"/>
            <a:chExt cx="927191" cy="10241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9481" y="4878523"/>
              <a:ext cx="927191" cy="10241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0982" y="5902699"/>
            <a:ext cx="13784257" cy="4226800"/>
            <a:chOff x="310982" y="5902699"/>
            <a:chExt cx="13784257" cy="4226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305258" y="4065188"/>
              <a:ext cx="27568513" cy="845360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982" y="5902699"/>
              <a:ext cx="13784257" cy="4226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18350" y="4160095"/>
            <a:ext cx="1369454" cy="598305"/>
            <a:chOff x="5118350" y="4160095"/>
            <a:chExt cx="1369454" cy="598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2675" y="3899994"/>
              <a:ext cx="2738908" cy="119661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8350" y="4160095"/>
              <a:ext cx="1369454" cy="598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982" y="566351"/>
            <a:ext cx="10337313" cy="3376123"/>
            <a:chOff x="310982" y="566351"/>
            <a:chExt cx="10337313" cy="33761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637311" y="-901346"/>
              <a:ext cx="20674627" cy="675224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982" y="566351"/>
              <a:ext cx="10337313" cy="337612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778148" y="315494"/>
            <a:ext cx="36532829" cy="13096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028013" y="1051878"/>
            <a:ext cx="35089810" cy="9553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2914" y="0"/>
            <a:ext cx="10862801" cy="10285714"/>
            <a:chOff x="7422914" y="0"/>
            <a:chExt cx="108628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2914" y="0"/>
              <a:ext cx="108628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0212" y="1640846"/>
            <a:ext cx="4050295" cy="187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34140" y="4210114"/>
            <a:ext cx="3167867" cy="20835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9481" y="4878523"/>
            <a:ext cx="927191" cy="1024176"/>
            <a:chOff x="5339481" y="4878523"/>
            <a:chExt cx="927191" cy="10241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9481" y="4878523"/>
              <a:ext cx="927191" cy="10241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0982" y="5902699"/>
            <a:ext cx="13784257" cy="4226800"/>
            <a:chOff x="310982" y="5902699"/>
            <a:chExt cx="13784257" cy="4226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305258" y="4065188"/>
              <a:ext cx="27568513" cy="845360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982" y="5902699"/>
              <a:ext cx="13784257" cy="4226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18350" y="4160095"/>
            <a:ext cx="1369454" cy="598305"/>
            <a:chOff x="5118350" y="4160095"/>
            <a:chExt cx="1369454" cy="598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2675" y="3899994"/>
              <a:ext cx="2738908" cy="119661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8350" y="4160095"/>
              <a:ext cx="1369454" cy="598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982" y="566351"/>
            <a:ext cx="10337313" cy="3376123"/>
            <a:chOff x="310982" y="566351"/>
            <a:chExt cx="10337313" cy="33761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637311" y="-901346"/>
              <a:ext cx="20674627" cy="675224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982" y="566351"/>
              <a:ext cx="10337313" cy="3376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0443" y="1694649"/>
            <a:ext cx="10368576" cy="7386011"/>
            <a:chOff x="7610443" y="1694649"/>
            <a:chExt cx="10368576" cy="73860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0443" y="1694649"/>
              <a:ext cx="10368576" cy="738601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778148" y="315494"/>
            <a:ext cx="36532829" cy="13096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028013" y="1051878"/>
            <a:ext cx="35089810" cy="9553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003315" y="9092809"/>
            <a:ext cx="27102600" cy="95536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9481" y="4878523"/>
            <a:ext cx="927191" cy="1024176"/>
            <a:chOff x="5339481" y="4878523"/>
            <a:chExt cx="927191" cy="10241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9481" y="4878523"/>
              <a:ext cx="927191" cy="10241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18350" y="4160095"/>
            <a:ext cx="1369454" cy="598305"/>
            <a:chOff x="5118350" y="4160095"/>
            <a:chExt cx="1369454" cy="598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2675" y="3899994"/>
              <a:ext cx="2738908" cy="119661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8350" y="4160095"/>
              <a:ext cx="1369454" cy="5983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0982" y="566351"/>
            <a:ext cx="10337313" cy="3376123"/>
            <a:chOff x="310982" y="566351"/>
            <a:chExt cx="10337313" cy="33761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637311" y="-901346"/>
              <a:ext cx="20674627" cy="675224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982" y="566351"/>
              <a:ext cx="10337313" cy="33761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982" y="6135935"/>
            <a:ext cx="12822194" cy="3737729"/>
            <a:chOff x="310982" y="6135935"/>
            <a:chExt cx="12822194" cy="37377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856149" y="4511037"/>
              <a:ext cx="25644389" cy="74754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982" y="6135935"/>
              <a:ext cx="12822194" cy="37377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778148" y="315494"/>
            <a:ext cx="36504257" cy="13096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028013" y="1051878"/>
            <a:ext cx="35089810" cy="95536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9481" y="4878523"/>
            <a:ext cx="927191" cy="1024176"/>
            <a:chOff x="5339481" y="4878523"/>
            <a:chExt cx="927191" cy="10241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9481" y="4878523"/>
              <a:ext cx="927191" cy="10241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0982" y="5902699"/>
            <a:ext cx="13784257" cy="4226800"/>
            <a:chOff x="310982" y="5902699"/>
            <a:chExt cx="13784257" cy="4226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305258" y="4065188"/>
              <a:ext cx="27568513" cy="845360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982" y="5902699"/>
              <a:ext cx="13784257" cy="4226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18350" y="4160095"/>
            <a:ext cx="1369454" cy="598305"/>
            <a:chOff x="5118350" y="4160095"/>
            <a:chExt cx="1369454" cy="598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2675" y="3899994"/>
              <a:ext cx="2738908" cy="119661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8350" y="4160095"/>
              <a:ext cx="1369454" cy="598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982" y="566351"/>
            <a:ext cx="10337313" cy="3376123"/>
            <a:chOff x="310982" y="566351"/>
            <a:chExt cx="10337313" cy="33761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637311" y="-901346"/>
              <a:ext cx="20674627" cy="675224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982" y="566351"/>
              <a:ext cx="10337313" cy="3376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9016" y="3435842"/>
            <a:ext cx="13123172" cy="3981924"/>
            <a:chOff x="4769016" y="3435842"/>
            <a:chExt cx="13123172" cy="39819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9016" y="3435842"/>
              <a:ext cx="13123172" cy="39819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778148" y="315494"/>
            <a:ext cx="36504257" cy="13096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028013" y="1051878"/>
            <a:ext cx="35089810" cy="9553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922242" y="7373327"/>
            <a:ext cx="26647248" cy="95536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5773" y="516989"/>
            <a:ext cx="10307433" cy="4641418"/>
            <a:chOff x="545773" y="516989"/>
            <a:chExt cx="10307433" cy="4641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304992" y="-1500769"/>
              <a:ext cx="20614865" cy="928283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773" y="516989"/>
              <a:ext cx="10307433" cy="4641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4795" y="5465101"/>
            <a:ext cx="927191" cy="1024176"/>
            <a:chOff x="5204795" y="5465101"/>
            <a:chExt cx="927191" cy="1024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1719" y="5013532"/>
              <a:ext cx="1854381" cy="204835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4795" y="5465101"/>
              <a:ext cx="927191" cy="10241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5444" y="6489277"/>
            <a:ext cx="9708089" cy="3538094"/>
            <a:chOff x="845444" y="6489277"/>
            <a:chExt cx="9708089" cy="35380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777664" y="4951167"/>
              <a:ext cx="19416178" cy="707618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444" y="6489277"/>
              <a:ext cx="9708089" cy="35380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93911" y="5333333"/>
            <a:ext cx="2982168" cy="1062650"/>
            <a:chOff x="6793911" y="5333333"/>
            <a:chExt cx="2982168" cy="10626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2187" y="4871369"/>
              <a:ext cx="5964337" cy="212529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3911" y="5333333"/>
              <a:ext cx="2982168" cy="10626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478301" y="522102"/>
            <a:ext cx="33952076" cy="12334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690209" y="1452385"/>
            <a:ext cx="28327895" cy="137157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5773" y="516989"/>
            <a:ext cx="10307433" cy="4641418"/>
            <a:chOff x="545773" y="516989"/>
            <a:chExt cx="10307433" cy="4641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304992" y="-1500769"/>
              <a:ext cx="20614865" cy="928283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773" y="516989"/>
              <a:ext cx="10307433" cy="4641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4795" y="5465101"/>
            <a:ext cx="927191" cy="1024176"/>
            <a:chOff x="5204795" y="5465101"/>
            <a:chExt cx="927191" cy="1024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1719" y="5013532"/>
              <a:ext cx="1854381" cy="204835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4795" y="5465101"/>
              <a:ext cx="927191" cy="10241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5444" y="6489277"/>
            <a:ext cx="9708089" cy="3538094"/>
            <a:chOff x="845444" y="6489277"/>
            <a:chExt cx="9708089" cy="35380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777664" y="4951167"/>
              <a:ext cx="19416178" cy="707618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444" y="6489277"/>
              <a:ext cx="9708089" cy="35380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93911" y="5333333"/>
            <a:ext cx="2982168" cy="1062650"/>
            <a:chOff x="6793911" y="5333333"/>
            <a:chExt cx="2982168" cy="10626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2187" y="4871369"/>
              <a:ext cx="5964337" cy="212529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3911" y="5333333"/>
              <a:ext cx="2982168" cy="1062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56838" y="3668569"/>
            <a:ext cx="10938578" cy="4636403"/>
            <a:chOff x="7156838" y="3668569"/>
            <a:chExt cx="10938578" cy="46364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6838" y="3668569"/>
              <a:ext cx="10938578" cy="46364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478301" y="522102"/>
            <a:ext cx="33952076" cy="12334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690209" y="1452385"/>
            <a:ext cx="28327895" cy="13715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4802690" y="8262309"/>
            <a:ext cx="32934143" cy="95536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839" y="984717"/>
            <a:ext cx="10045950" cy="2970016"/>
            <a:chOff x="653839" y="984717"/>
            <a:chExt cx="10045950" cy="29700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75279" y="-306434"/>
              <a:ext cx="20091899" cy="594003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839" y="984717"/>
              <a:ext cx="10045950" cy="29700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388" y="5640428"/>
            <a:ext cx="10045950" cy="4072682"/>
            <a:chOff x="669388" y="5640428"/>
            <a:chExt cx="10045950" cy="4072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87757" y="3869916"/>
              <a:ext cx="20091899" cy="814536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388" y="5640428"/>
              <a:ext cx="10045950" cy="40726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691986" y="522102"/>
            <a:ext cx="32360362" cy="123348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839" y="984717"/>
            <a:ext cx="10045950" cy="2970016"/>
            <a:chOff x="653839" y="984717"/>
            <a:chExt cx="10045950" cy="29700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75279" y="-306434"/>
              <a:ext cx="20091899" cy="594003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839" y="984717"/>
              <a:ext cx="10045950" cy="29700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388" y="5640428"/>
            <a:ext cx="10045950" cy="4072682"/>
            <a:chOff x="669388" y="5640428"/>
            <a:chExt cx="10045950" cy="4072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87757" y="3869916"/>
              <a:ext cx="20091899" cy="814536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388" y="5640428"/>
              <a:ext cx="10045950" cy="4072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76482" y="2454176"/>
            <a:ext cx="10522411" cy="6209740"/>
            <a:chOff x="7276482" y="2454176"/>
            <a:chExt cx="10522411" cy="62097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6482" y="2454176"/>
              <a:ext cx="10522411" cy="62097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691986" y="522102"/>
            <a:ext cx="32360362" cy="12334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475749" y="8520574"/>
            <a:ext cx="31096362" cy="95536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839" y="984717"/>
            <a:ext cx="10045950" cy="2970016"/>
            <a:chOff x="653839" y="984717"/>
            <a:chExt cx="10045950" cy="29700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75279" y="-306434"/>
              <a:ext cx="20091899" cy="594003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839" y="984717"/>
              <a:ext cx="10045950" cy="29700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388" y="5640428"/>
            <a:ext cx="10045950" cy="4072682"/>
            <a:chOff x="669388" y="5640428"/>
            <a:chExt cx="10045950" cy="4072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87757" y="3869916"/>
              <a:ext cx="20091899" cy="814536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388" y="5640428"/>
              <a:ext cx="10045950" cy="4072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43892" y="2469725"/>
            <a:ext cx="9915982" cy="6028369"/>
            <a:chOff x="7643892" y="2469725"/>
            <a:chExt cx="9915982" cy="60283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3892" y="2469725"/>
              <a:ext cx="9915982" cy="602836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691986" y="522102"/>
            <a:ext cx="32360362" cy="12334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328860" y="8513374"/>
            <a:ext cx="26915410" cy="95536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2914" y="0"/>
            <a:ext cx="10862801" cy="10285714"/>
            <a:chOff x="7422914" y="0"/>
            <a:chExt cx="108628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2914" y="0"/>
              <a:ext cx="108628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26095" y="1226560"/>
            <a:ext cx="9131505" cy="265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20148" y="3619048"/>
            <a:ext cx="6296429" cy="38095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659" y="1863027"/>
            <a:ext cx="8141783" cy="520451"/>
            <a:chOff x="275659" y="1863027"/>
            <a:chExt cx="8141783" cy="520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659" y="1863027"/>
              <a:ext cx="8141783" cy="520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659" y="1863027"/>
            <a:ext cx="8141783" cy="520451"/>
            <a:chOff x="275659" y="1863027"/>
            <a:chExt cx="8141783" cy="5204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659" y="1863027"/>
              <a:ext cx="8141783" cy="520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5659" y="3206830"/>
            <a:ext cx="12323667" cy="457116"/>
            <a:chOff x="275659" y="3206830"/>
            <a:chExt cx="12323667" cy="457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659" y="3206830"/>
              <a:ext cx="12323667" cy="457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5659" y="3206830"/>
            <a:ext cx="12343371" cy="457116"/>
            <a:chOff x="275659" y="3206830"/>
            <a:chExt cx="12343371" cy="457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659" y="3206830"/>
              <a:ext cx="12343371" cy="4571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81396" y="1173197"/>
            <a:ext cx="28088010" cy="34889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309" y="522178"/>
            <a:ext cx="20633933" cy="12321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4868" y="3578060"/>
            <a:ext cx="1967162" cy="11443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6518" y="3442660"/>
            <a:ext cx="1635629" cy="8505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5022" y="3501117"/>
            <a:ext cx="1065133" cy="8124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04053" y="3559126"/>
            <a:ext cx="2679314" cy="1474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0072" y="4524802"/>
            <a:ext cx="9142857" cy="5760912"/>
            <a:chOff x="570072" y="4524802"/>
            <a:chExt cx="9142857" cy="57609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072" y="4524802"/>
              <a:ext cx="9142857" cy="57609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73262" y="4936311"/>
            <a:ext cx="3724712" cy="300000"/>
            <a:chOff x="3873262" y="4936311"/>
            <a:chExt cx="3724712" cy="30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820000">
              <a:off x="3873262" y="4936311"/>
              <a:ext cx="3724712" cy="30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9819" y="525056"/>
            <a:ext cx="7082257" cy="1233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38813" y="2172603"/>
            <a:ext cx="1744013" cy="1968980"/>
            <a:chOff x="2838813" y="2172603"/>
            <a:chExt cx="1744013" cy="19689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813" y="2172603"/>
              <a:ext cx="1744013" cy="196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3442" y="2170664"/>
            <a:ext cx="9655916" cy="1972859"/>
            <a:chOff x="4373442" y="2170664"/>
            <a:chExt cx="9655916" cy="1972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442" y="2170664"/>
              <a:ext cx="9655916" cy="1972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94452" y="2174902"/>
            <a:ext cx="5352449" cy="1983431"/>
            <a:chOff x="10094452" y="2174902"/>
            <a:chExt cx="5352449" cy="19834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4452" y="2174902"/>
              <a:ext cx="5352449" cy="19834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69679" y="2671379"/>
            <a:ext cx="1853352" cy="11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3883" y="2374045"/>
            <a:ext cx="7909610" cy="15358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83883" y="3288490"/>
            <a:ext cx="7440705" cy="11167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38813" y="4817678"/>
            <a:ext cx="1744013" cy="3681932"/>
            <a:chOff x="2838813" y="4817678"/>
            <a:chExt cx="1744013" cy="36819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8813" y="4817678"/>
              <a:ext cx="1744013" cy="36819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73442" y="4815738"/>
            <a:ext cx="9655916" cy="3683872"/>
            <a:chOff x="4373442" y="4815738"/>
            <a:chExt cx="9655916" cy="36838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3442" y="4815738"/>
              <a:ext cx="9655916" cy="36838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4452" y="4819976"/>
            <a:ext cx="5352449" cy="3679634"/>
            <a:chOff x="10094452" y="4819976"/>
            <a:chExt cx="5352449" cy="36796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4452" y="4819976"/>
              <a:ext cx="5352449" cy="367963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24888" y="6193126"/>
            <a:ext cx="1698057" cy="10666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93094" y="5210144"/>
            <a:ext cx="6317486" cy="15962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74359" y="6696393"/>
            <a:ext cx="5142057" cy="155811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659" y="1863027"/>
            <a:ext cx="8141783" cy="520451"/>
            <a:chOff x="275659" y="1863027"/>
            <a:chExt cx="8141783" cy="520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659" y="1863027"/>
              <a:ext cx="8141783" cy="520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659" y="1863027"/>
            <a:ext cx="8141783" cy="520451"/>
            <a:chOff x="275659" y="1863027"/>
            <a:chExt cx="8141783" cy="5204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659" y="1863027"/>
              <a:ext cx="8141783" cy="520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5659" y="3206830"/>
            <a:ext cx="12323667" cy="457116"/>
            <a:chOff x="275659" y="3206830"/>
            <a:chExt cx="12323667" cy="457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659" y="3206830"/>
              <a:ext cx="12323667" cy="457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5659" y="3206830"/>
            <a:ext cx="12343371" cy="457116"/>
            <a:chOff x="275659" y="3206830"/>
            <a:chExt cx="12343371" cy="457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659" y="3206830"/>
              <a:ext cx="12343371" cy="4571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62348" y="1343098"/>
            <a:ext cx="28088010" cy="34889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309" y="522178"/>
            <a:ext cx="20633933" cy="12321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4868" y="3578060"/>
            <a:ext cx="1967162" cy="11443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6518" y="3442660"/>
            <a:ext cx="1635629" cy="8505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5022" y="3501117"/>
            <a:ext cx="1065133" cy="8124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04053" y="3559126"/>
            <a:ext cx="2679314" cy="1474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0072" y="4524802"/>
            <a:ext cx="9142857" cy="5760912"/>
            <a:chOff x="570072" y="4524802"/>
            <a:chExt cx="9142857" cy="57609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072" y="4524802"/>
              <a:ext cx="9142857" cy="57609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73262" y="4936311"/>
            <a:ext cx="3724712" cy="300000"/>
            <a:chOff x="3873262" y="4936311"/>
            <a:chExt cx="3724712" cy="30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820000">
              <a:off x="3873262" y="4936311"/>
              <a:ext cx="3724712" cy="30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20279" y="6254129"/>
            <a:ext cx="669951" cy="300000"/>
            <a:chOff x="5420279" y="6254129"/>
            <a:chExt cx="669951" cy="3000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0279" y="6254129"/>
              <a:ext cx="669951" cy="30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8724" y="522178"/>
            <a:ext cx="16249124" cy="12321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86678" y="1207293"/>
            <a:ext cx="7504390" cy="950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69640" y="1280296"/>
            <a:ext cx="3204367" cy="2430240"/>
            <a:chOff x="3669640" y="1280296"/>
            <a:chExt cx="3204367" cy="2430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9640" y="1280296"/>
              <a:ext cx="3204367" cy="24302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35061" y="1636753"/>
            <a:ext cx="3134676" cy="2200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69640" y="3710537"/>
            <a:ext cx="3204367" cy="2430240"/>
            <a:chOff x="3669640" y="3710537"/>
            <a:chExt cx="3204367" cy="2430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9640" y="3710537"/>
              <a:ext cx="3204367" cy="24302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35061" y="4066993"/>
            <a:ext cx="3134771" cy="22000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69640" y="6140777"/>
            <a:ext cx="3204367" cy="2430240"/>
            <a:chOff x="3669640" y="6140777"/>
            <a:chExt cx="3204367" cy="24302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9640" y="6140777"/>
              <a:ext cx="3204367" cy="24302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35061" y="6497234"/>
            <a:ext cx="3134676" cy="220003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8724" y="522178"/>
            <a:ext cx="16249124" cy="12321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6430" y="1210388"/>
            <a:ext cx="10897076" cy="13659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8374" y="4523840"/>
            <a:ext cx="3204367" cy="2430240"/>
            <a:chOff x="10078374" y="4523840"/>
            <a:chExt cx="3204367" cy="2430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8374" y="4523840"/>
              <a:ext cx="3204367" cy="24302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3795" y="4880296"/>
            <a:ext cx="3134676" cy="2200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74007" y="4523840"/>
            <a:ext cx="3204367" cy="2430240"/>
            <a:chOff x="6874007" y="4523840"/>
            <a:chExt cx="3204367" cy="2430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4007" y="4523840"/>
              <a:ext cx="3204367" cy="24302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9428" y="4880296"/>
            <a:ext cx="3134676" cy="22000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69640" y="4523840"/>
            <a:ext cx="3204367" cy="2430240"/>
            <a:chOff x="3669640" y="4523840"/>
            <a:chExt cx="3204367" cy="24302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9640" y="4523840"/>
              <a:ext cx="3204367" cy="2430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31545" y="4488961"/>
            <a:ext cx="9689291" cy="2499405"/>
            <a:chOff x="3631545" y="4488961"/>
            <a:chExt cx="9689291" cy="24994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1545" y="4488961"/>
              <a:ext cx="9689291" cy="24994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25204" y="4118416"/>
            <a:ext cx="703707" cy="107143"/>
            <a:chOff x="8125204" y="4118416"/>
            <a:chExt cx="703707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125204" y="4118416"/>
              <a:ext cx="703707" cy="10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35061" y="4880296"/>
            <a:ext cx="3134676" cy="22000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8648" y="3044929"/>
            <a:ext cx="1414495" cy="11459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31545" y="4488961"/>
            <a:ext cx="9689291" cy="2499405"/>
            <a:chOff x="3631545" y="4488961"/>
            <a:chExt cx="9689291" cy="24994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1545" y="4488961"/>
              <a:ext cx="9689291" cy="24994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8724" y="522178"/>
            <a:ext cx="16249124" cy="1232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3821" y="1210388"/>
            <a:ext cx="7574610" cy="13659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78374" y="4523840"/>
            <a:ext cx="3204367" cy="2430240"/>
            <a:chOff x="10078374" y="4523840"/>
            <a:chExt cx="3204367" cy="24302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8374" y="4523840"/>
              <a:ext cx="3204367" cy="243024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3795" y="4880296"/>
            <a:ext cx="3134676" cy="22000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74007" y="4523840"/>
            <a:ext cx="3204367" cy="2430240"/>
            <a:chOff x="6874007" y="4523840"/>
            <a:chExt cx="3204367" cy="2430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4007" y="4523840"/>
              <a:ext cx="3204367" cy="24302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9428" y="4880296"/>
            <a:ext cx="3134771" cy="22000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31545" y="4488961"/>
            <a:ext cx="3242462" cy="2499405"/>
            <a:chOff x="3631545" y="4488961"/>
            <a:chExt cx="3242462" cy="24994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1545" y="4488961"/>
              <a:ext cx="3242462" cy="24994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25204" y="4118416"/>
            <a:ext cx="703707" cy="107143"/>
            <a:chOff x="8125204" y="4118416"/>
            <a:chExt cx="703707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125204" y="4118416"/>
              <a:ext cx="703707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18295" y="4100909"/>
            <a:ext cx="668961" cy="107143"/>
            <a:chOff x="4918295" y="4100909"/>
            <a:chExt cx="668961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918295" y="4100909"/>
              <a:ext cx="668961" cy="10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35061" y="4880296"/>
            <a:ext cx="3134676" cy="22000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48172" y="3162777"/>
            <a:ext cx="2514267" cy="10314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40233" y="3162780"/>
            <a:ext cx="1917771" cy="1031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8724" y="522178"/>
            <a:ext cx="16249124" cy="12321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3630" y="1210388"/>
            <a:ext cx="8320105" cy="13659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8374" y="4523840"/>
            <a:ext cx="3204367" cy="2430240"/>
            <a:chOff x="10078374" y="4523840"/>
            <a:chExt cx="3204367" cy="2430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8374" y="4523840"/>
              <a:ext cx="3204367" cy="24302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3795" y="4880296"/>
            <a:ext cx="3134676" cy="2200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74007" y="4523840"/>
            <a:ext cx="3204367" cy="2430240"/>
            <a:chOff x="6874007" y="4523840"/>
            <a:chExt cx="3204367" cy="2430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4007" y="4523840"/>
              <a:ext cx="3204367" cy="24302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9428" y="4880296"/>
            <a:ext cx="3134676" cy="22000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69640" y="4523840"/>
            <a:ext cx="3204367" cy="2430240"/>
            <a:chOff x="3669640" y="4523840"/>
            <a:chExt cx="3204367" cy="24302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9640" y="4523840"/>
              <a:ext cx="3204367" cy="2430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31545" y="4488961"/>
            <a:ext cx="9689291" cy="2499405"/>
            <a:chOff x="3631545" y="4488961"/>
            <a:chExt cx="9689291" cy="24994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1545" y="4488961"/>
              <a:ext cx="9689291" cy="24994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35061" y="4880296"/>
            <a:ext cx="3134676" cy="22000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54959" y="4488959"/>
            <a:ext cx="3242462" cy="2499405"/>
            <a:chOff x="6854959" y="4488959"/>
            <a:chExt cx="3242462" cy="24994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4959" y="4488959"/>
              <a:ext cx="3242462" cy="24994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41710" y="4100907"/>
            <a:ext cx="668961" cy="107143"/>
            <a:chOff x="8141710" y="4100907"/>
            <a:chExt cx="668961" cy="10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141710" y="4100907"/>
              <a:ext cx="668961" cy="10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63648" y="3162779"/>
            <a:ext cx="1917771" cy="1031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3495" y="522178"/>
            <a:ext cx="19199524" cy="12321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80143" y="1340261"/>
            <a:ext cx="9920962" cy="22265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9075" y="3678709"/>
            <a:ext cx="12532937" cy="4524580"/>
            <a:chOff x="239075" y="3678709"/>
            <a:chExt cx="12532937" cy="45245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075" y="3678709"/>
              <a:ext cx="12532937" cy="4524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2010" y="5640301"/>
            <a:ext cx="1807698" cy="107143"/>
            <a:chOff x="12772010" y="5640301"/>
            <a:chExt cx="1807698" cy="10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2010" y="5640301"/>
              <a:ext cx="1807698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10716" y="5568049"/>
            <a:ext cx="536933" cy="107143"/>
            <a:chOff x="15210716" y="5568049"/>
            <a:chExt cx="536933" cy="10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210716" y="5568049"/>
              <a:ext cx="536933" cy="10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71783" y="4695934"/>
            <a:ext cx="3097686" cy="10314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1783" y="5806427"/>
            <a:ext cx="3838429" cy="1031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10" y="522178"/>
            <a:ext cx="14579295" cy="1232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3869188"/>
            <a:ext cx="15300018" cy="5414045"/>
            <a:chOff x="476190" y="3869188"/>
            <a:chExt cx="15300018" cy="54140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3869188"/>
              <a:ext cx="15300018" cy="54140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61925" y="1209931"/>
            <a:ext cx="9154143" cy="264272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10" y="522178"/>
            <a:ext cx="14579295" cy="1232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3869188"/>
            <a:ext cx="15300018" cy="5414045"/>
            <a:chOff x="476190" y="3869188"/>
            <a:chExt cx="15300018" cy="54140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3869188"/>
              <a:ext cx="15300018" cy="54140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3202" y="1206931"/>
            <a:ext cx="10960038" cy="22265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0781" y="932331"/>
            <a:ext cx="3382038" cy="3092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47448" y="1305835"/>
            <a:ext cx="3382038" cy="275802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10" y="522178"/>
            <a:ext cx="14579295" cy="1232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3869188"/>
            <a:ext cx="15300018" cy="5414045"/>
            <a:chOff x="476190" y="3869188"/>
            <a:chExt cx="15300018" cy="54140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3869188"/>
              <a:ext cx="15300018" cy="5414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333" y="4806927"/>
            <a:ext cx="15242875" cy="522654"/>
            <a:chOff x="533333" y="4806927"/>
            <a:chExt cx="15242875" cy="5226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333" y="4806927"/>
              <a:ext cx="15242875" cy="5226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30626" y="5364329"/>
            <a:ext cx="8224782" cy="522654"/>
            <a:chOff x="2230626" y="5364329"/>
            <a:chExt cx="8224782" cy="5226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0626" y="5364329"/>
              <a:ext cx="8224782" cy="522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30626" y="5948109"/>
            <a:ext cx="8224782" cy="522654"/>
            <a:chOff x="2230626" y="5948109"/>
            <a:chExt cx="8224782" cy="522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0626" y="5948109"/>
              <a:ext cx="8224782" cy="522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30626" y="6501239"/>
            <a:ext cx="8224782" cy="522654"/>
            <a:chOff x="2230626" y="6501239"/>
            <a:chExt cx="8224782" cy="522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0626" y="6501239"/>
              <a:ext cx="8224782" cy="5226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30626" y="7623667"/>
            <a:ext cx="8224782" cy="522654"/>
            <a:chOff x="2230626" y="7623667"/>
            <a:chExt cx="8224782" cy="5226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0626" y="7623667"/>
              <a:ext cx="8224782" cy="5226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30626" y="8207447"/>
            <a:ext cx="8224782" cy="522654"/>
            <a:chOff x="2230626" y="8207447"/>
            <a:chExt cx="8224782" cy="5226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0626" y="8207447"/>
              <a:ext cx="8224782" cy="5226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30626" y="8760578"/>
            <a:ext cx="8224782" cy="522654"/>
            <a:chOff x="2230626" y="8760578"/>
            <a:chExt cx="8224782" cy="5226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0626" y="8760578"/>
              <a:ext cx="8224782" cy="5226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3016" y="7062918"/>
            <a:ext cx="15242875" cy="522654"/>
            <a:chOff x="573016" y="7062918"/>
            <a:chExt cx="15242875" cy="5226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016" y="7062918"/>
              <a:ext cx="15242875" cy="52265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7144" y="1208655"/>
            <a:ext cx="11593971" cy="17962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924" y="2297226"/>
            <a:ext cx="2383219" cy="175521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14274" y="2297226"/>
            <a:ext cx="3588933" cy="175521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2914" y="0"/>
            <a:ext cx="10862801" cy="10285714"/>
            <a:chOff x="7422914" y="0"/>
            <a:chExt cx="108628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2914" y="0"/>
              <a:ext cx="108628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1219" y="1226560"/>
            <a:ext cx="8072905" cy="270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3005" y="4342857"/>
            <a:ext cx="6729771" cy="17809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6742" y="2611579"/>
            <a:ext cx="4685131" cy="3204289"/>
            <a:chOff x="1156742" y="2611579"/>
            <a:chExt cx="4685131" cy="320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16108" y="1079151"/>
              <a:ext cx="9370261" cy="640857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742" y="2611579"/>
              <a:ext cx="4685131" cy="32042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5906" y="3628972"/>
            <a:ext cx="4553457" cy="2141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264906" y="867426"/>
            <a:ext cx="19343276" cy="1233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020" y="2720398"/>
            <a:ext cx="5980371" cy="1254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0292" y="2611579"/>
            <a:ext cx="4685131" cy="3204289"/>
            <a:chOff x="6800292" y="2611579"/>
            <a:chExt cx="4685131" cy="32042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7443" y="1079151"/>
              <a:ext cx="9370261" cy="640857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0292" y="2611579"/>
              <a:ext cx="4685131" cy="32042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9456" y="4091925"/>
            <a:ext cx="4574771" cy="12163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51618" y="2653732"/>
            <a:ext cx="5106733" cy="13691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5618" y="2611579"/>
            <a:ext cx="4685131" cy="3204289"/>
            <a:chOff x="12455618" y="2611579"/>
            <a:chExt cx="4685131" cy="32042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2769" y="1079151"/>
              <a:ext cx="9370261" cy="64085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55618" y="2611579"/>
              <a:ext cx="4685131" cy="32042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4591" y="2653732"/>
            <a:ext cx="5940352" cy="13501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4782" y="3727892"/>
            <a:ext cx="4388314" cy="21112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9630" y="6309188"/>
            <a:ext cx="4685131" cy="3204289"/>
            <a:chOff x="1189630" y="6309188"/>
            <a:chExt cx="4685131" cy="32042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83220" y="4776759"/>
              <a:ext cx="9370261" cy="640857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630" y="6309188"/>
              <a:ext cx="4685131" cy="32042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5984" y="6418007"/>
            <a:ext cx="5032010" cy="1254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33180" y="6309188"/>
            <a:ext cx="4685131" cy="3204289"/>
            <a:chOff x="6833180" y="6309188"/>
            <a:chExt cx="4685131" cy="32042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0331" y="4776759"/>
              <a:ext cx="9370261" cy="640857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3180" y="6309188"/>
              <a:ext cx="4685131" cy="320428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82344" y="7326580"/>
            <a:ext cx="3930505" cy="21412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03106" y="6351340"/>
            <a:ext cx="6016543" cy="13501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88506" y="6309188"/>
            <a:ext cx="4685131" cy="3204289"/>
            <a:chOff x="12488506" y="6309188"/>
            <a:chExt cx="4685131" cy="32042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5657" y="4776759"/>
              <a:ext cx="9370261" cy="640857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8506" y="6309188"/>
              <a:ext cx="4685131" cy="320428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58432" y="6351340"/>
            <a:ext cx="6016543" cy="13501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37670" y="7870033"/>
            <a:ext cx="3502305" cy="12163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5906" y="7870033"/>
            <a:ext cx="4616286" cy="121637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746" y="2531127"/>
            <a:ext cx="10954053" cy="6449832"/>
            <a:chOff x="578746" y="2531127"/>
            <a:chExt cx="10954053" cy="6449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93034" y="-588542"/>
              <a:ext cx="21908107" cy="1289966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46" y="2531127"/>
              <a:ext cx="10954053" cy="6449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79" y="146295"/>
              <a:ext cx="2219810" cy="136761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174" y="992009"/>
              <a:ext cx="4457171" cy="91809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34899" y="1556463"/>
            <a:ext cx="3730982" cy="990213"/>
            <a:chOff x="12834899" y="1556463"/>
            <a:chExt cx="3730982" cy="990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5566" y="1077514"/>
              <a:ext cx="7461964" cy="198042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4899" y="1556463"/>
              <a:ext cx="3730982" cy="9902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746" y="2531127"/>
            <a:ext cx="10954053" cy="6449832"/>
            <a:chOff x="578746" y="2531127"/>
            <a:chExt cx="10954053" cy="6449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93034" y="-588542"/>
              <a:ext cx="21908107" cy="1289966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746" y="2531127"/>
              <a:ext cx="10954053" cy="6449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079" y="146295"/>
              <a:ext cx="2219810" cy="136761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174" y="992009"/>
              <a:ext cx="4457171" cy="91809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34899" y="1556463"/>
            <a:ext cx="3730982" cy="990213"/>
            <a:chOff x="12834899" y="1556463"/>
            <a:chExt cx="3730982" cy="990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5566" y="1077514"/>
              <a:ext cx="7461964" cy="198042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4899" y="1556463"/>
              <a:ext cx="3730982" cy="9902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746" y="2531127"/>
            <a:ext cx="10954053" cy="6449832"/>
            <a:chOff x="578746" y="2531127"/>
            <a:chExt cx="10954053" cy="6449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93034" y="-588542"/>
              <a:ext cx="21908107" cy="1289966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746" y="2531127"/>
              <a:ext cx="10954053" cy="6449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1098" y="2638260"/>
            <a:ext cx="683384" cy="189235"/>
            <a:chOff x="14881098" y="2638260"/>
            <a:chExt cx="683384" cy="1892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4881098" y="2638260"/>
              <a:ext cx="683384" cy="189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079" y="146295"/>
              <a:ext cx="2219810" cy="136761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174" y="992009"/>
              <a:ext cx="4457171" cy="91809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34899" y="1556463"/>
            <a:ext cx="3730982" cy="990213"/>
            <a:chOff x="12834899" y="1556463"/>
            <a:chExt cx="3730982" cy="990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5566" y="1077514"/>
              <a:ext cx="7461964" cy="198042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4899" y="1556463"/>
              <a:ext cx="3730982" cy="9902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746" y="2531127"/>
            <a:ext cx="10954053" cy="6449832"/>
            <a:chOff x="578746" y="2531127"/>
            <a:chExt cx="10954053" cy="6449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93034" y="-588542"/>
              <a:ext cx="21908107" cy="1289966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746" y="2531127"/>
              <a:ext cx="10954053" cy="6449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1098" y="2638260"/>
            <a:ext cx="683384" cy="189235"/>
            <a:chOff x="14881098" y="2638260"/>
            <a:chExt cx="683384" cy="1892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4881098" y="2638260"/>
              <a:ext cx="683384" cy="189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95422" y="3204286"/>
            <a:ext cx="11203312" cy="6256395"/>
            <a:chOff x="6895422" y="3204286"/>
            <a:chExt cx="11203312" cy="62563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857" y="178179"/>
              <a:ext cx="22406624" cy="1251279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5422" y="3204286"/>
              <a:ext cx="11203312" cy="6256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079" y="146295"/>
              <a:ext cx="2219810" cy="136761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174" y="992009"/>
              <a:ext cx="4457171" cy="91809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34899" y="1556463"/>
            <a:ext cx="3730982" cy="990213"/>
            <a:chOff x="12834899" y="1556463"/>
            <a:chExt cx="3730982" cy="990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5566" y="1077514"/>
              <a:ext cx="7461964" cy="198042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4899" y="1556463"/>
              <a:ext cx="3730982" cy="9902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746" y="2531127"/>
            <a:ext cx="10954053" cy="6449832"/>
            <a:chOff x="578746" y="2531127"/>
            <a:chExt cx="10954053" cy="6449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746" y="2531127"/>
              <a:ext cx="10954053" cy="6449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1098" y="2638260"/>
            <a:ext cx="683384" cy="189235"/>
            <a:chOff x="14881098" y="2638260"/>
            <a:chExt cx="683384" cy="1892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4881098" y="2638260"/>
              <a:ext cx="683384" cy="189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95422" y="3204286"/>
            <a:ext cx="11203312" cy="6256395"/>
            <a:chOff x="6895422" y="3204286"/>
            <a:chExt cx="11203312" cy="62563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5857" y="178179"/>
              <a:ext cx="22406624" cy="125127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5422" y="3204286"/>
              <a:ext cx="11203312" cy="6256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0936" y="3752231"/>
            <a:ext cx="5382465" cy="628721"/>
            <a:chOff x="1030936" y="3752231"/>
            <a:chExt cx="5382465" cy="6287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50037" y="3448130"/>
              <a:ext cx="10764930" cy="125744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936" y="3752231"/>
              <a:ext cx="5382465" cy="6287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079" y="146295"/>
              <a:ext cx="2219810" cy="136761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174" y="992009"/>
              <a:ext cx="4457171" cy="91809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34899" y="1556463"/>
            <a:ext cx="3730982" cy="990213"/>
            <a:chOff x="12834899" y="1556463"/>
            <a:chExt cx="3730982" cy="990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5566" y="1077514"/>
              <a:ext cx="7461964" cy="198042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4899" y="1556463"/>
              <a:ext cx="3730982" cy="9902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746" y="2531127"/>
            <a:ext cx="10954053" cy="6449832"/>
            <a:chOff x="578746" y="2531127"/>
            <a:chExt cx="10954053" cy="6449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746" y="2531127"/>
              <a:ext cx="10954053" cy="6449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1098" y="2638260"/>
            <a:ext cx="683384" cy="189235"/>
            <a:chOff x="14881098" y="2638260"/>
            <a:chExt cx="683384" cy="1892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4881098" y="2638260"/>
              <a:ext cx="683384" cy="189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95422" y="3204286"/>
            <a:ext cx="11203312" cy="6256395"/>
            <a:chOff x="6895422" y="3204286"/>
            <a:chExt cx="11203312" cy="62563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5857" y="178179"/>
              <a:ext cx="22406624" cy="125127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5422" y="3204286"/>
              <a:ext cx="11203312" cy="6256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0936" y="4702972"/>
            <a:ext cx="7122760" cy="439885"/>
            <a:chOff x="1030936" y="4702972"/>
            <a:chExt cx="7122760" cy="4398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23266" y="4490207"/>
              <a:ext cx="14245521" cy="87977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936" y="4702972"/>
              <a:ext cx="7122760" cy="439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0936" y="3752231"/>
            <a:ext cx="5382465" cy="628721"/>
            <a:chOff x="1030936" y="3752231"/>
            <a:chExt cx="5382465" cy="628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50037" y="3448130"/>
              <a:ext cx="10764930" cy="125744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0936" y="3752231"/>
              <a:ext cx="5382465" cy="62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2079" y="146295"/>
              <a:ext cx="2219810" cy="136761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174" y="992009"/>
              <a:ext cx="4457171" cy="91809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34899" y="1556463"/>
            <a:ext cx="3730982" cy="990213"/>
            <a:chOff x="12834899" y="1556463"/>
            <a:chExt cx="3730982" cy="990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5566" y="1077514"/>
              <a:ext cx="7461964" cy="198042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4899" y="1556463"/>
              <a:ext cx="3730982" cy="9902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746" y="2531127"/>
            <a:ext cx="10954053" cy="6449832"/>
            <a:chOff x="578746" y="2531127"/>
            <a:chExt cx="10954053" cy="6449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746" y="2531127"/>
              <a:ext cx="10954053" cy="6449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1098" y="2638260"/>
            <a:ext cx="683384" cy="189235"/>
            <a:chOff x="14881098" y="2638260"/>
            <a:chExt cx="683384" cy="1892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4881098" y="2638260"/>
              <a:ext cx="683384" cy="189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95422" y="3204286"/>
            <a:ext cx="11203312" cy="6256395"/>
            <a:chOff x="6895422" y="3204286"/>
            <a:chExt cx="11203312" cy="62563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5857" y="178179"/>
              <a:ext cx="22406624" cy="125127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5422" y="3204286"/>
              <a:ext cx="11203312" cy="6256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0936" y="5329007"/>
            <a:ext cx="5382465" cy="4847863"/>
            <a:chOff x="1030936" y="5329007"/>
            <a:chExt cx="5382465" cy="4847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81189" y="2984183"/>
              <a:ext cx="10764930" cy="969572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936" y="5329007"/>
              <a:ext cx="5382465" cy="48478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0936" y="4702972"/>
            <a:ext cx="7122760" cy="439885"/>
            <a:chOff x="1030936" y="4702972"/>
            <a:chExt cx="7122760" cy="4398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523266" y="4490207"/>
              <a:ext cx="14245521" cy="87977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0936" y="4702972"/>
              <a:ext cx="7122760" cy="4398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0936" y="3752231"/>
            <a:ext cx="5382465" cy="628721"/>
            <a:chOff x="1030936" y="3752231"/>
            <a:chExt cx="5382465" cy="6287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650037" y="3448130"/>
              <a:ext cx="10764930" cy="12574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0936" y="3752231"/>
              <a:ext cx="5382465" cy="6287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2079" y="146295"/>
              <a:ext cx="2219810" cy="136761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0174" y="992009"/>
              <a:ext cx="4457171" cy="91809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399" y="1672580"/>
            <a:ext cx="11187052" cy="6256395"/>
            <a:chOff x="551399" y="1672580"/>
            <a:chExt cx="11187052" cy="62563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0036" y="-1353527"/>
              <a:ext cx="22374104" cy="1251279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399" y="1672580"/>
              <a:ext cx="11187052" cy="62563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079" y="148200"/>
              <a:ext cx="2219810" cy="13619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174" y="992009"/>
              <a:ext cx="2084705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399" y="1672580"/>
            <a:ext cx="11187052" cy="6256395"/>
            <a:chOff x="551399" y="1672580"/>
            <a:chExt cx="11187052" cy="62563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0036" y="-1353527"/>
              <a:ext cx="22374104" cy="1251279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399" y="1672580"/>
              <a:ext cx="11187052" cy="62563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6599" y="3869241"/>
            <a:ext cx="6171429" cy="1863073"/>
            <a:chOff x="11896599" y="3869241"/>
            <a:chExt cx="6171429" cy="18630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1286" y="2968106"/>
              <a:ext cx="12342857" cy="372614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6599" y="3869241"/>
              <a:ext cx="6171429" cy="18630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0690" y="4800777"/>
            <a:ext cx="680118" cy="472546"/>
            <a:chOff x="16210690" y="4800777"/>
            <a:chExt cx="680118" cy="4725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0690" y="4800777"/>
              <a:ext cx="680118" cy="4725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20659" y="7287222"/>
            <a:ext cx="680118" cy="472546"/>
            <a:chOff x="8120659" y="7287222"/>
            <a:chExt cx="680118" cy="4725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0659" y="7287222"/>
              <a:ext cx="680118" cy="4725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079" y="148200"/>
              <a:ext cx="2219810" cy="136190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174" y="992009"/>
              <a:ext cx="2084705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399" y="1672580"/>
            <a:ext cx="11187052" cy="6617948"/>
            <a:chOff x="551399" y="1672580"/>
            <a:chExt cx="11187052" cy="661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34136" y="-1528403"/>
              <a:ext cx="22374104" cy="132358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399" y="1672580"/>
              <a:ext cx="11187052" cy="661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079" y="148200"/>
              <a:ext cx="2219810" cy="13619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174" y="992009"/>
              <a:ext cx="2084705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2914" y="0"/>
            <a:ext cx="10862801" cy="10285714"/>
            <a:chOff x="7422914" y="0"/>
            <a:chExt cx="108628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2914" y="0"/>
              <a:ext cx="108628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642" y="1640846"/>
            <a:ext cx="6199990" cy="187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34140" y="2882886"/>
            <a:ext cx="3810686" cy="473929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399" y="1672580"/>
            <a:ext cx="11187052" cy="6617948"/>
            <a:chOff x="551399" y="1672580"/>
            <a:chExt cx="11187052" cy="661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34136" y="-1528403"/>
              <a:ext cx="22374104" cy="132358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399" y="1672580"/>
              <a:ext cx="11187052" cy="661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33883" y="959803"/>
            <a:ext cx="5692403" cy="8366108"/>
            <a:chOff x="12033883" y="959803"/>
            <a:chExt cx="5692403" cy="83661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0569" y="-3130363"/>
              <a:ext cx="11384807" cy="1673221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3883" y="959803"/>
              <a:ext cx="5692403" cy="83661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079" y="148200"/>
              <a:ext cx="2219810" cy="13619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174" y="992009"/>
              <a:ext cx="2084705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399" y="1672580"/>
            <a:ext cx="11187052" cy="6617948"/>
            <a:chOff x="551399" y="1672580"/>
            <a:chExt cx="11187052" cy="661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34136" y="-1528403"/>
              <a:ext cx="22374104" cy="132358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399" y="1672580"/>
              <a:ext cx="11187052" cy="661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33883" y="959803"/>
            <a:ext cx="5692403" cy="8366108"/>
            <a:chOff x="12033883" y="959803"/>
            <a:chExt cx="5692403" cy="83661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0569" y="-3130363"/>
              <a:ext cx="11384807" cy="1673221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3883" y="959803"/>
              <a:ext cx="5692403" cy="83661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4373" y="2540932"/>
            <a:ext cx="9658558" cy="1120229"/>
            <a:chOff x="1704373" y="2540932"/>
            <a:chExt cx="9658558" cy="11202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373" y="2540932"/>
              <a:ext cx="9658558" cy="11202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079" y="148200"/>
              <a:ext cx="2219810" cy="13619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174" y="992009"/>
              <a:ext cx="2084705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399" y="1672580"/>
            <a:ext cx="11187052" cy="6617948"/>
            <a:chOff x="551399" y="1672580"/>
            <a:chExt cx="11187052" cy="661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34136" y="-1528403"/>
              <a:ext cx="22374104" cy="132358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399" y="1672580"/>
              <a:ext cx="11187052" cy="661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33883" y="959803"/>
            <a:ext cx="5692403" cy="8366108"/>
            <a:chOff x="12033883" y="959803"/>
            <a:chExt cx="5692403" cy="83661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0569" y="-3130363"/>
              <a:ext cx="11384807" cy="1673221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3883" y="959803"/>
              <a:ext cx="5692403" cy="83661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4373" y="2540932"/>
            <a:ext cx="9658558" cy="1120229"/>
            <a:chOff x="1704373" y="2540932"/>
            <a:chExt cx="9658558" cy="11202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373" y="2540932"/>
              <a:ext cx="9658558" cy="11202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4373" y="4826063"/>
            <a:ext cx="5100551" cy="1449630"/>
            <a:chOff x="1704373" y="4826063"/>
            <a:chExt cx="5100551" cy="14496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4373" y="4826063"/>
              <a:ext cx="5100551" cy="14496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079" y="148200"/>
              <a:ext cx="2219810" cy="136190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174" y="992009"/>
              <a:ext cx="2084705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9331" y="1833883"/>
            <a:ext cx="11187052" cy="6617948"/>
            <a:chOff x="3549331" y="1833883"/>
            <a:chExt cx="11187052" cy="661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36204" y="-1367100"/>
              <a:ext cx="22374104" cy="132358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9331" y="1833883"/>
              <a:ext cx="11187052" cy="661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307519"/>
            <a:chOff x="0" y="0"/>
            <a:chExt cx="18285714" cy="13075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508" y="114525"/>
              <a:ext cx="2447086" cy="133904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698" y="917043"/>
              <a:ext cx="2212229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9331" y="1833883"/>
            <a:ext cx="11187052" cy="6617948"/>
            <a:chOff x="3549331" y="1833883"/>
            <a:chExt cx="11187052" cy="6617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36204" y="-1367100"/>
              <a:ext cx="22374104" cy="132358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9331" y="1833883"/>
              <a:ext cx="11187052" cy="6617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307519"/>
            <a:chOff x="0" y="0"/>
            <a:chExt cx="18285714" cy="13075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508" y="114525"/>
              <a:ext cx="2447086" cy="133904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698" y="917043"/>
              <a:ext cx="2212229" cy="91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74186" y="5331589"/>
            <a:ext cx="775900" cy="539095"/>
            <a:chOff x="13074186" y="5331589"/>
            <a:chExt cx="775900" cy="539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74186" y="5331589"/>
              <a:ext cx="775900" cy="539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481" y="1722127"/>
            <a:ext cx="10791169" cy="6841460"/>
            <a:chOff x="424481" y="1722127"/>
            <a:chExt cx="10791169" cy="6841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59466" y="-1586965"/>
              <a:ext cx="21582338" cy="1368292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81" y="1722127"/>
              <a:ext cx="10791169" cy="6841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31047" y="1307519"/>
            <a:ext cx="11583644" cy="4117190"/>
            <a:chOff x="6431047" y="1307519"/>
            <a:chExt cx="11583644" cy="4117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409" y="-683892"/>
              <a:ext cx="23167288" cy="823437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1047" y="1307519"/>
              <a:ext cx="11583644" cy="4117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307519"/>
            <a:chOff x="0" y="0"/>
            <a:chExt cx="18285714" cy="13075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508" y="114525"/>
              <a:ext cx="2447086" cy="13390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698" y="917043"/>
              <a:ext cx="2212229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481" y="1722127"/>
            <a:ext cx="10791169" cy="6841460"/>
            <a:chOff x="424481" y="1722127"/>
            <a:chExt cx="10791169" cy="6841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59466" y="-1586965"/>
              <a:ext cx="21582338" cy="1368292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81" y="1722127"/>
              <a:ext cx="10791169" cy="6841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31047" y="1307519"/>
            <a:ext cx="11583644" cy="4117190"/>
            <a:chOff x="6431047" y="1307519"/>
            <a:chExt cx="11583644" cy="4117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409" y="-683892"/>
              <a:ext cx="23167288" cy="823437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1047" y="1307519"/>
              <a:ext cx="11583644" cy="4117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307519"/>
            <a:chOff x="0" y="0"/>
            <a:chExt cx="18285714" cy="13075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508" y="114525"/>
              <a:ext cx="2447086" cy="13390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698" y="917043"/>
              <a:ext cx="2212229" cy="91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04438" y="1438766"/>
            <a:ext cx="12876839" cy="3985943"/>
            <a:chOff x="2704438" y="1438766"/>
            <a:chExt cx="12876839" cy="39859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668940" y="-489163"/>
              <a:ext cx="25753678" cy="797188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4438" y="1438766"/>
              <a:ext cx="12876839" cy="3985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481" y="1722127"/>
            <a:ext cx="10791169" cy="6841460"/>
            <a:chOff x="424481" y="1722127"/>
            <a:chExt cx="10791169" cy="6841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59466" y="-1586965"/>
              <a:ext cx="21582338" cy="1368292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81" y="1722127"/>
              <a:ext cx="10791169" cy="6841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31047" y="1307519"/>
            <a:ext cx="11583644" cy="4117190"/>
            <a:chOff x="6431047" y="1307519"/>
            <a:chExt cx="11583644" cy="4117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409" y="-683892"/>
              <a:ext cx="23167288" cy="823437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1047" y="1307519"/>
              <a:ext cx="11583644" cy="4117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4438" y="1438766"/>
            <a:ext cx="12876839" cy="3985943"/>
            <a:chOff x="2704438" y="1438766"/>
            <a:chExt cx="12876839" cy="39859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668940" y="-489163"/>
              <a:ext cx="25753678" cy="79718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4438" y="1438766"/>
              <a:ext cx="12876839" cy="3985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0164" y="5740968"/>
            <a:ext cx="12861113" cy="3984980"/>
            <a:chOff x="2720164" y="5740968"/>
            <a:chExt cx="12861113" cy="3984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45366" y="3813504"/>
              <a:ext cx="25722225" cy="796995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20164" y="5740968"/>
              <a:ext cx="12861113" cy="3984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307519"/>
            <a:chOff x="0" y="0"/>
            <a:chExt cx="18285714" cy="13075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3508" y="114525"/>
              <a:ext cx="2447086" cy="133904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698" y="917043"/>
              <a:ext cx="2212229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481" y="1722127"/>
            <a:ext cx="10791169" cy="6841460"/>
            <a:chOff x="424481" y="1722127"/>
            <a:chExt cx="10791169" cy="6841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59466" y="-1586965"/>
              <a:ext cx="21582338" cy="1368292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81" y="1722127"/>
              <a:ext cx="10791169" cy="6841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1293" y="6652993"/>
            <a:ext cx="889852" cy="618269"/>
            <a:chOff x="10231293" y="6652993"/>
            <a:chExt cx="889852" cy="6182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1293" y="6652993"/>
              <a:ext cx="889852" cy="6182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307519"/>
            <a:chOff x="0" y="0"/>
            <a:chExt cx="18285714" cy="13075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508" y="114525"/>
              <a:ext cx="2447086" cy="133904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698" y="917043"/>
              <a:ext cx="2212229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481" y="1722127"/>
            <a:ext cx="10791169" cy="6841460"/>
            <a:chOff x="424481" y="1722127"/>
            <a:chExt cx="10791169" cy="6841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59466" y="-1586965"/>
              <a:ext cx="21582338" cy="1368292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81" y="1722127"/>
              <a:ext cx="10791169" cy="6841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44837" y="2057143"/>
            <a:ext cx="5467380" cy="6171429"/>
            <a:chOff x="12244837" y="2057143"/>
            <a:chExt cx="5467380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0363" y="-939356"/>
              <a:ext cx="10934759" cy="1234285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44837" y="2057143"/>
              <a:ext cx="546738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307519"/>
            <a:chOff x="0" y="0"/>
            <a:chExt cx="18285714" cy="13075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508" y="114525"/>
              <a:ext cx="2447086" cy="13390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698" y="917043"/>
              <a:ext cx="2212229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2548" y="1833606"/>
            <a:ext cx="6009833" cy="7432412"/>
            <a:chOff x="1342548" y="1833606"/>
            <a:chExt cx="6009833" cy="7432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2548" y="1833606"/>
              <a:ext cx="6009833" cy="7432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9280" y="2851225"/>
            <a:ext cx="4712559" cy="1469596"/>
            <a:chOff x="2029280" y="2851225"/>
            <a:chExt cx="4712559" cy="14695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9280" y="2851225"/>
              <a:ext cx="4712559" cy="1469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9741" y="2389342"/>
            <a:ext cx="81880" cy="461883"/>
            <a:chOff x="8559741" y="2389342"/>
            <a:chExt cx="81880" cy="461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9741" y="2389342"/>
              <a:ext cx="81880" cy="4618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25322" y="2966276"/>
            <a:ext cx="8204571" cy="24362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815057" y="522102"/>
            <a:ext cx="18878543" cy="12334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333" y="5283900"/>
            <a:ext cx="5078371" cy="31850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35684" y="2154538"/>
            <a:ext cx="2503000" cy="11073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59741" y="6169645"/>
            <a:ext cx="81880" cy="461883"/>
            <a:chOff x="8559741" y="6169645"/>
            <a:chExt cx="81880" cy="4618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9741" y="6169645"/>
              <a:ext cx="81880" cy="4618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75227" y="6790627"/>
            <a:ext cx="9423181" cy="28181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35684" y="5860726"/>
            <a:ext cx="1593800" cy="116035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481" y="1722127"/>
            <a:ext cx="10791169" cy="6841460"/>
            <a:chOff x="424481" y="1722127"/>
            <a:chExt cx="10791169" cy="6841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59466" y="-1586965"/>
              <a:ext cx="21582338" cy="1368292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81" y="1722127"/>
              <a:ext cx="10791169" cy="6841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44837" y="2057143"/>
            <a:ext cx="5467380" cy="6171429"/>
            <a:chOff x="12244837" y="2057143"/>
            <a:chExt cx="5467380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0363" y="-939356"/>
              <a:ext cx="10934759" cy="1234285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44837" y="2057143"/>
              <a:ext cx="546738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487" y="4415501"/>
            <a:ext cx="8056081" cy="2978522"/>
            <a:chOff x="2692487" y="4415501"/>
            <a:chExt cx="8056081" cy="29785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86950" y="2974843"/>
              <a:ext cx="16112161" cy="59570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2487" y="4415501"/>
              <a:ext cx="8056081" cy="29785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8407" y="3476537"/>
            <a:ext cx="9080161" cy="344648"/>
            <a:chOff x="1668407" y="3476537"/>
            <a:chExt cx="9080161" cy="3446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66050" y="3309837"/>
              <a:ext cx="18160322" cy="6892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8407" y="3476537"/>
              <a:ext cx="9080161" cy="344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307519"/>
            <a:chOff x="0" y="0"/>
            <a:chExt cx="18285714" cy="13075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3508" y="114525"/>
              <a:ext cx="2447086" cy="133904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698" y="917043"/>
              <a:ext cx="2212229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9104" y="1646820"/>
            <a:ext cx="11583644" cy="4117190"/>
            <a:chOff x="429104" y="1646820"/>
            <a:chExt cx="11583644" cy="4117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95535" y="-344591"/>
              <a:ext cx="23167288" cy="82343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104" y="1646820"/>
              <a:ext cx="11583644" cy="4117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85924" y="4668108"/>
            <a:ext cx="772805" cy="536945"/>
            <a:chOff x="5385924" y="4668108"/>
            <a:chExt cx="772805" cy="5369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5924" y="4668108"/>
              <a:ext cx="772805" cy="5369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508" y="165343"/>
              <a:ext cx="2447086" cy="133904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603" y="977724"/>
              <a:ext cx="1261352" cy="6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9104" y="1646820"/>
            <a:ext cx="11583644" cy="4117190"/>
            <a:chOff x="429104" y="1646820"/>
            <a:chExt cx="11583644" cy="4117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95535" y="-344591"/>
              <a:ext cx="23167288" cy="82343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104" y="1646820"/>
              <a:ext cx="11583644" cy="4117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240" y="2404590"/>
            <a:ext cx="5196685" cy="6718838"/>
            <a:chOff x="1024240" y="2404590"/>
            <a:chExt cx="5196685" cy="67188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89304" y="-870030"/>
              <a:ext cx="10393371" cy="1343767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240" y="2404590"/>
              <a:ext cx="5196685" cy="67188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508" y="165343"/>
              <a:ext cx="2447086" cy="13390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603" y="977724"/>
              <a:ext cx="1261352" cy="6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9104" y="1646820"/>
            <a:ext cx="11583644" cy="4117190"/>
            <a:chOff x="429104" y="1646820"/>
            <a:chExt cx="11583644" cy="4117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95535" y="-344591"/>
              <a:ext cx="23167288" cy="82343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104" y="1646820"/>
              <a:ext cx="11583644" cy="4117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240" y="2404590"/>
            <a:ext cx="5196685" cy="6718838"/>
            <a:chOff x="1024240" y="2404590"/>
            <a:chExt cx="5196685" cy="67188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89304" y="-870030"/>
              <a:ext cx="10393371" cy="1343767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240" y="2404590"/>
              <a:ext cx="5196685" cy="67188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56274" y="6366345"/>
            <a:ext cx="3028571" cy="2757234"/>
            <a:chOff x="7256274" y="6366345"/>
            <a:chExt cx="3028571" cy="275723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66793" y="6366345"/>
              <a:ext cx="1700166" cy="1702822"/>
              <a:chOff x="7866793" y="6366345"/>
              <a:chExt cx="1700166" cy="17028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09187" y="5607411"/>
                <a:ext cx="3400332" cy="3405645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66793" y="6366345"/>
                <a:ext cx="1700166" cy="170282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56274" y="8304531"/>
              <a:ext cx="3026810" cy="818897"/>
              <a:chOff x="7256274" y="8304531"/>
              <a:chExt cx="3026810" cy="818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87411" y="7939625"/>
                <a:ext cx="6053620" cy="163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56274" y="8304531"/>
                <a:ext cx="3026810" cy="81889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3508" y="165343"/>
              <a:ext cx="2447086" cy="133904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603" y="977724"/>
              <a:ext cx="1261352" cy="6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9104" y="1646820"/>
            <a:ext cx="11583644" cy="4117190"/>
            <a:chOff x="429104" y="1646820"/>
            <a:chExt cx="11583644" cy="4117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95535" y="-344591"/>
              <a:ext cx="23167288" cy="82343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104" y="1646820"/>
              <a:ext cx="11583644" cy="4117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240" y="2404590"/>
            <a:ext cx="5196685" cy="6718838"/>
            <a:chOff x="1024240" y="2404590"/>
            <a:chExt cx="5196685" cy="67188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89304" y="-870030"/>
              <a:ext cx="10393371" cy="1343767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240" y="2404590"/>
              <a:ext cx="5196685" cy="67188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51318" y="733471"/>
            <a:ext cx="7036581" cy="8818772"/>
            <a:chOff x="10751318" y="733471"/>
            <a:chExt cx="7036581" cy="88187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7849" y="-3561093"/>
              <a:ext cx="14073162" cy="1763754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1318" y="733471"/>
              <a:ext cx="7036581" cy="88187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6274" y="6366345"/>
            <a:ext cx="3028571" cy="2757234"/>
            <a:chOff x="7256274" y="6366345"/>
            <a:chExt cx="3028571" cy="27572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866793" y="6366345"/>
              <a:ext cx="1700166" cy="1702822"/>
              <a:chOff x="7866793" y="6366345"/>
              <a:chExt cx="1700166" cy="170282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09187" y="5607411"/>
                <a:ext cx="3400332" cy="340564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66793" y="6366345"/>
                <a:ext cx="1700166" cy="17028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56274" y="8304531"/>
              <a:ext cx="3026810" cy="818897"/>
              <a:chOff x="7256274" y="8304531"/>
              <a:chExt cx="3026810" cy="8188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87411" y="7939625"/>
                <a:ext cx="6053620" cy="1637795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56274" y="8304531"/>
                <a:ext cx="3026810" cy="81889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948942" y="6428541"/>
            <a:ext cx="1643236" cy="1628648"/>
            <a:chOff x="7948942" y="6428541"/>
            <a:chExt cx="1643236" cy="16286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48942" y="6428541"/>
              <a:ext cx="1643236" cy="16286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3508" y="165343"/>
              <a:ext cx="2447086" cy="133904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603" y="977724"/>
              <a:ext cx="1261352" cy="6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9104" y="1646820"/>
            <a:ext cx="11583644" cy="4117190"/>
            <a:chOff x="429104" y="1646820"/>
            <a:chExt cx="11583644" cy="4117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95535" y="-344591"/>
              <a:ext cx="23167288" cy="82343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104" y="1646820"/>
              <a:ext cx="11583644" cy="4117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240" y="2404590"/>
            <a:ext cx="5196685" cy="6718838"/>
            <a:chOff x="1024240" y="2404590"/>
            <a:chExt cx="5196685" cy="67188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89304" y="-870030"/>
              <a:ext cx="10393371" cy="1343767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240" y="2404590"/>
              <a:ext cx="5196685" cy="67188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56274" y="6366345"/>
            <a:ext cx="3028571" cy="2757234"/>
            <a:chOff x="7256274" y="6366345"/>
            <a:chExt cx="3028571" cy="275723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66793" y="6366345"/>
              <a:ext cx="1700166" cy="1702822"/>
              <a:chOff x="7866793" y="6366345"/>
              <a:chExt cx="1700166" cy="17028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09187" y="5607411"/>
                <a:ext cx="3400332" cy="3405645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66793" y="6366345"/>
                <a:ext cx="1700166" cy="170282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56274" y="8304531"/>
              <a:ext cx="3026810" cy="818897"/>
              <a:chOff x="7256274" y="8304531"/>
              <a:chExt cx="3026810" cy="818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87411" y="7939625"/>
                <a:ext cx="6053620" cy="163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56274" y="8304531"/>
                <a:ext cx="3026810" cy="81889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972239" y="733471"/>
            <a:ext cx="5960460" cy="8818772"/>
            <a:chOff x="10972239" y="733471"/>
            <a:chExt cx="5960460" cy="8818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9271" y="-3578653"/>
              <a:ext cx="11920920" cy="1763754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72239" y="733471"/>
              <a:ext cx="5960460" cy="88187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3508" y="165343"/>
              <a:ext cx="2447086" cy="133904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603" y="977724"/>
              <a:ext cx="1261352" cy="6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9104" y="1646820"/>
            <a:ext cx="11583644" cy="4117190"/>
            <a:chOff x="429104" y="1646820"/>
            <a:chExt cx="11583644" cy="4117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95535" y="-344591"/>
              <a:ext cx="23167288" cy="82343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104" y="1646820"/>
              <a:ext cx="11583644" cy="4117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240" y="2404590"/>
            <a:ext cx="5196685" cy="6718838"/>
            <a:chOff x="1024240" y="2404590"/>
            <a:chExt cx="5196685" cy="67188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89304" y="-870030"/>
              <a:ext cx="10393371" cy="1343767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240" y="2404590"/>
              <a:ext cx="5196685" cy="67188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56274" y="6366345"/>
            <a:ext cx="3028571" cy="2757234"/>
            <a:chOff x="7256274" y="6366345"/>
            <a:chExt cx="3028571" cy="275723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66793" y="6366345"/>
              <a:ext cx="1700166" cy="1702822"/>
              <a:chOff x="7866793" y="6366345"/>
              <a:chExt cx="1700166" cy="17028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09187" y="5607411"/>
                <a:ext cx="3400332" cy="3405645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66793" y="6366345"/>
                <a:ext cx="1700166" cy="170282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56274" y="8304531"/>
              <a:ext cx="3026810" cy="818897"/>
              <a:chOff x="7256274" y="8304531"/>
              <a:chExt cx="3026810" cy="818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87411" y="7939625"/>
                <a:ext cx="6053620" cy="163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56274" y="8304531"/>
                <a:ext cx="3026810" cy="81889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726886" y="618093"/>
            <a:ext cx="4451167" cy="9049529"/>
            <a:chOff x="11726886" y="618093"/>
            <a:chExt cx="4451167" cy="90495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73936" y="-3834038"/>
              <a:ext cx="8902334" cy="180990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26886" y="618093"/>
              <a:ext cx="4451167" cy="90495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3508" y="165343"/>
              <a:ext cx="2447086" cy="133904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603" y="977724"/>
              <a:ext cx="1261352" cy="6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4162" y="2462132"/>
            <a:ext cx="11417389" cy="5361451"/>
            <a:chOff x="3434162" y="2462132"/>
            <a:chExt cx="11417389" cy="5361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87045" y="-131106"/>
              <a:ext cx="22834779" cy="10722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4162" y="2462132"/>
              <a:ext cx="11417389" cy="5361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1060581"/>
              <a:chOff x="0" y="0"/>
              <a:chExt cx="18285714" cy="106058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0" y="0"/>
                <a:ext cx="18285714" cy="292085"/>
                <a:chOff x="0" y="0"/>
                <a:chExt cx="18285714" cy="29208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0" y="0"/>
                  <a:ext cx="18285714" cy="292085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0650" y="260581"/>
                <a:ext cx="2414381" cy="12438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269" y="992009"/>
              <a:ext cx="2358657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4162" y="2462132"/>
            <a:ext cx="11417389" cy="5361451"/>
            <a:chOff x="3434162" y="2462132"/>
            <a:chExt cx="11417389" cy="5361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87045" y="-131106"/>
              <a:ext cx="22834779" cy="10722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4162" y="2462132"/>
              <a:ext cx="11417389" cy="5361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0138" y="4829122"/>
            <a:ext cx="5985918" cy="329284"/>
            <a:chOff x="790138" y="4829122"/>
            <a:chExt cx="5985918" cy="3292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84911" y="4682390"/>
              <a:ext cx="11971836" cy="6585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138" y="4829122"/>
              <a:ext cx="5985918" cy="329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138" y="5408091"/>
            <a:ext cx="5985918" cy="2704298"/>
            <a:chOff x="790138" y="5408091"/>
            <a:chExt cx="5985918" cy="27042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58693" y="4100070"/>
              <a:ext cx="11971836" cy="540859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138" y="5408091"/>
              <a:ext cx="5985918" cy="2704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8285714" cy="1060581"/>
              <a:chOff x="0" y="0"/>
              <a:chExt cx="18285714" cy="106058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0" y="0"/>
                <a:ext cx="18285714" cy="292085"/>
                <a:chOff x="0" y="0"/>
                <a:chExt cx="18285714" cy="292085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0" y="0"/>
                  <a:ext cx="18285714" cy="292085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0650" y="260581"/>
                <a:ext cx="2414381" cy="124381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269" y="992009"/>
              <a:ext cx="2358657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4162" y="2462132"/>
            <a:ext cx="11417389" cy="5361451"/>
            <a:chOff x="3434162" y="2462132"/>
            <a:chExt cx="11417389" cy="5361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87045" y="-131106"/>
              <a:ext cx="22834779" cy="10722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4162" y="2462132"/>
              <a:ext cx="11417389" cy="5361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0138" y="4829122"/>
            <a:ext cx="5985918" cy="329284"/>
            <a:chOff x="790138" y="4829122"/>
            <a:chExt cx="5985918" cy="3292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84911" y="4682390"/>
              <a:ext cx="11971836" cy="6585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138" y="4829122"/>
              <a:ext cx="5985918" cy="329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138" y="5408091"/>
            <a:ext cx="5985918" cy="2704298"/>
            <a:chOff x="790138" y="5408091"/>
            <a:chExt cx="5985918" cy="27042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58693" y="4100070"/>
              <a:ext cx="11971836" cy="540859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138" y="5408091"/>
              <a:ext cx="5985918" cy="2704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78547" y="2948302"/>
            <a:ext cx="9467568" cy="2034106"/>
            <a:chOff x="8278547" y="2948302"/>
            <a:chExt cx="9467568" cy="20341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7956" y="1964441"/>
              <a:ext cx="18935136" cy="406821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8547" y="2948302"/>
              <a:ext cx="9467568" cy="2034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8285714" cy="1060581"/>
              <a:chOff x="0" y="0"/>
              <a:chExt cx="18285714" cy="106058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0" y="0"/>
                <a:ext cx="18285714" cy="292085"/>
                <a:chOff x="0" y="0"/>
                <a:chExt cx="18285714" cy="29208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0" y="0"/>
                  <a:ext cx="18285714" cy="292085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0650" y="260581"/>
                <a:ext cx="2414381" cy="124381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269" y="992009"/>
              <a:ext cx="2358657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9867" y="2185611"/>
            <a:ext cx="6687776" cy="68655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77959" y="2532647"/>
            <a:ext cx="6466651" cy="828337"/>
            <a:chOff x="9977959" y="2532647"/>
            <a:chExt cx="6466651" cy="8283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8700" y="2172545"/>
              <a:ext cx="12933302" cy="165667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7959" y="2532647"/>
              <a:ext cx="6466651" cy="82833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87803" y="2601520"/>
            <a:ext cx="4042733" cy="14991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1603" y="3473727"/>
            <a:ext cx="7166981" cy="2204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266105" y="455435"/>
            <a:ext cx="19320343" cy="13096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97006" y="6075492"/>
            <a:ext cx="6428556" cy="828337"/>
            <a:chOff x="9997006" y="6075492"/>
            <a:chExt cx="6428556" cy="8283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795" y="5715390"/>
              <a:ext cx="12857112" cy="165667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97006" y="6075492"/>
              <a:ext cx="6428556" cy="82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41248" y="6102393"/>
            <a:ext cx="5640190" cy="9967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76238" y="7205101"/>
            <a:ext cx="7202352" cy="1871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4162" y="2462132"/>
            <a:ext cx="11417389" cy="5361451"/>
            <a:chOff x="3434162" y="2462132"/>
            <a:chExt cx="11417389" cy="5361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87045" y="-131106"/>
              <a:ext cx="22834779" cy="10722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4162" y="2462132"/>
              <a:ext cx="11417389" cy="5361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0138" y="4829122"/>
            <a:ext cx="5985918" cy="329284"/>
            <a:chOff x="790138" y="4829122"/>
            <a:chExt cx="5985918" cy="3292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84911" y="4682390"/>
              <a:ext cx="11971836" cy="6585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138" y="4829122"/>
              <a:ext cx="5985918" cy="329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138" y="5408091"/>
            <a:ext cx="5985918" cy="2704298"/>
            <a:chOff x="790138" y="5408091"/>
            <a:chExt cx="5985918" cy="27042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58693" y="4100070"/>
              <a:ext cx="11971836" cy="540859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138" y="5408091"/>
              <a:ext cx="5985918" cy="2704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78547" y="2948302"/>
            <a:ext cx="9467568" cy="2034106"/>
            <a:chOff x="8278547" y="2948302"/>
            <a:chExt cx="9467568" cy="20341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7956" y="1964441"/>
              <a:ext cx="18935136" cy="406821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8547" y="2948302"/>
              <a:ext cx="9467568" cy="2034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02598" y="3871067"/>
            <a:ext cx="960057" cy="936955"/>
            <a:chOff x="12002598" y="3871067"/>
            <a:chExt cx="960057" cy="9369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02598" y="3871067"/>
              <a:ext cx="960057" cy="9369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18285714" cy="1060581"/>
              <a:chOff x="0" y="0"/>
              <a:chExt cx="18285714" cy="106058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0" y="0"/>
                <a:ext cx="18285714" cy="292085"/>
                <a:chOff x="0" y="0"/>
                <a:chExt cx="18285714" cy="29208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0" y="0"/>
                  <a:ext cx="18285714" cy="29208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60650" y="260581"/>
                <a:ext cx="2414381" cy="124381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269" y="992009"/>
              <a:ext cx="2358657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4162" y="2462132"/>
            <a:ext cx="11417389" cy="5361451"/>
            <a:chOff x="3434162" y="2462132"/>
            <a:chExt cx="11417389" cy="5361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87045" y="-131106"/>
              <a:ext cx="22834779" cy="10722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4162" y="2462132"/>
              <a:ext cx="11417389" cy="5361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0138" y="4829122"/>
            <a:ext cx="5985918" cy="329284"/>
            <a:chOff x="790138" y="4829122"/>
            <a:chExt cx="5985918" cy="3292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84911" y="4682390"/>
              <a:ext cx="11971836" cy="6585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138" y="4829122"/>
              <a:ext cx="5985918" cy="329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138" y="5408091"/>
            <a:ext cx="5985918" cy="2704298"/>
            <a:chOff x="790138" y="5408091"/>
            <a:chExt cx="5985918" cy="27042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58693" y="4100070"/>
              <a:ext cx="11971836" cy="540859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138" y="5408091"/>
              <a:ext cx="5985918" cy="2704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78547" y="2948302"/>
            <a:ext cx="9467568" cy="2034106"/>
            <a:chOff x="8278547" y="2948302"/>
            <a:chExt cx="9467568" cy="20341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7956" y="1964441"/>
              <a:ext cx="18935136" cy="406821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8547" y="2948302"/>
              <a:ext cx="9467568" cy="2034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02598" y="3871067"/>
            <a:ext cx="960057" cy="936955"/>
            <a:chOff x="12002598" y="3871067"/>
            <a:chExt cx="960057" cy="9369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02598" y="3871067"/>
              <a:ext cx="960057" cy="9369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09716" y="1382485"/>
            <a:ext cx="5198874" cy="7932026"/>
            <a:chOff x="5909716" y="1382485"/>
            <a:chExt cx="5198874" cy="79320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5114" y="-2498693"/>
              <a:ext cx="10397747" cy="1586405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9716" y="1382485"/>
              <a:ext cx="5198874" cy="79320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8285714" cy="1060581"/>
              <a:chOff x="0" y="0"/>
              <a:chExt cx="18285714" cy="106058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0" y="0"/>
                <a:ext cx="18285714" cy="292085"/>
                <a:chOff x="0" y="0"/>
                <a:chExt cx="18285714" cy="29208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0" y="0"/>
                  <a:ext cx="18285714" cy="292085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60650" y="260581"/>
                <a:ext cx="2414381" cy="124381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8269" y="992009"/>
              <a:ext cx="2505238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7918" y="1963988"/>
            <a:ext cx="12569879" cy="6357738"/>
            <a:chOff x="2857918" y="1963988"/>
            <a:chExt cx="12569879" cy="6357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3277" y="-1111136"/>
              <a:ext cx="25139758" cy="1271547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918" y="1963988"/>
              <a:ext cx="12569879" cy="6357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382485"/>
            <a:chOff x="0" y="0"/>
            <a:chExt cx="18285714" cy="13824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1060581"/>
              <a:chOff x="0" y="0"/>
              <a:chExt cx="18285714" cy="106058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0" y="0"/>
                <a:ext cx="18285714" cy="292085"/>
                <a:chOff x="0" y="0"/>
                <a:chExt cx="18285714" cy="29208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0" y="0"/>
                  <a:ext cx="18285714" cy="292085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2079" y="146295"/>
                <a:ext cx="2219810" cy="136761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269" y="992009"/>
              <a:ext cx="2294971" cy="91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7107" y="2057143"/>
            <a:ext cx="2734949" cy="6171429"/>
            <a:chOff x="407107" y="2057143"/>
            <a:chExt cx="273494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739" y="-983943"/>
              <a:ext cx="5469899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07" y="2057143"/>
              <a:ext cx="273494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6645" y="6170406"/>
            <a:ext cx="1294385" cy="45037"/>
            <a:chOff x="626645" y="6170406"/>
            <a:chExt cx="1294385" cy="450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6170406"/>
              <a:ext cx="1294385" cy="45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645" y="6764224"/>
            <a:ext cx="1294385" cy="45037"/>
            <a:chOff x="626645" y="6764224"/>
            <a:chExt cx="1294385" cy="450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6764224"/>
              <a:ext cx="1294385" cy="45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645" y="7388308"/>
            <a:ext cx="1294385" cy="45037"/>
            <a:chOff x="626645" y="7388308"/>
            <a:chExt cx="1294385" cy="45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7388308"/>
              <a:ext cx="1294385" cy="45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8322" y="5142857"/>
            <a:ext cx="1114841" cy="576249"/>
            <a:chOff x="728322" y="5142857"/>
            <a:chExt cx="1114841" cy="576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322" y="5142857"/>
              <a:ext cx="1114841" cy="5762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522168"/>
            <a:chOff x="0" y="0"/>
            <a:chExt cx="18285714" cy="152216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3016" y="300581"/>
              <a:ext cx="1846857" cy="136190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28254" y="1117406"/>
              <a:ext cx="1663143" cy="6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7107" y="2057143"/>
            <a:ext cx="2734949" cy="6171429"/>
            <a:chOff x="407107" y="2057143"/>
            <a:chExt cx="273494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739" y="-983943"/>
              <a:ext cx="5469899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07" y="2057143"/>
              <a:ext cx="273494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6645" y="6170406"/>
            <a:ext cx="1294385" cy="45037"/>
            <a:chOff x="626645" y="6170406"/>
            <a:chExt cx="1294385" cy="450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6170406"/>
              <a:ext cx="1294385" cy="45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645" y="6764224"/>
            <a:ext cx="1294385" cy="45037"/>
            <a:chOff x="626645" y="6764224"/>
            <a:chExt cx="1294385" cy="450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6764224"/>
              <a:ext cx="1294385" cy="45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645" y="7388308"/>
            <a:ext cx="1294385" cy="45037"/>
            <a:chOff x="626645" y="7388308"/>
            <a:chExt cx="1294385" cy="45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7388308"/>
              <a:ext cx="1294385" cy="45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8322" y="5142857"/>
            <a:ext cx="1114841" cy="576249"/>
            <a:chOff x="728322" y="5142857"/>
            <a:chExt cx="1114841" cy="576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322" y="5142857"/>
              <a:ext cx="1114841" cy="5762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90007" y="1200263"/>
            <a:ext cx="11856576" cy="4579602"/>
            <a:chOff x="3590007" y="1200263"/>
            <a:chExt cx="11856576" cy="45796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63552" y="-1014809"/>
              <a:ext cx="23713152" cy="915920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0007" y="1200263"/>
              <a:ext cx="11856576" cy="4579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1522168"/>
            <a:chOff x="0" y="0"/>
            <a:chExt cx="18285714" cy="152216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93016" y="300581"/>
              <a:ext cx="1846857" cy="136190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28254" y="1117406"/>
              <a:ext cx="1663143" cy="6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7107" y="2057143"/>
            <a:ext cx="2734949" cy="6171429"/>
            <a:chOff x="407107" y="2057143"/>
            <a:chExt cx="273494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739" y="-983943"/>
              <a:ext cx="5469899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07" y="2057143"/>
              <a:ext cx="273494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6645" y="6170406"/>
            <a:ext cx="1294385" cy="45037"/>
            <a:chOff x="626645" y="6170406"/>
            <a:chExt cx="1294385" cy="450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6170406"/>
              <a:ext cx="1294385" cy="45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645" y="6764224"/>
            <a:ext cx="1294385" cy="45037"/>
            <a:chOff x="626645" y="6764224"/>
            <a:chExt cx="1294385" cy="450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6764224"/>
              <a:ext cx="1294385" cy="45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645" y="7388308"/>
            <a:ext cx="1294385" cy="45037"/>
            <a:chOff x="626645" y="7388308"/>
            <a:chExt cx="1294385" cy="45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7388308"/>
              <a:ext cx="1294385" cy="45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8322" y="5142857"/>
            <a:ext cx="1114841" cy="576249"/>
            <a:chOff x="728322" y="5142857"/>
            <a:chExt cx="1114841" cy="576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322" y="5142857"/>
              <a:ext cx="1114841" cy="5762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90007" y="1200263"/>
            <a:ext cx="11856576" cy="4579602"/>
            <a:chOff x="3590007" y="1200263"/>
            <a:chExt cx="11856576" cy="45796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63552" y="-1014809"/>
              <a:ext cx="23713152" cy="915920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0007" y="1200263"/>
              <a:ext cx="11856576" cy="4579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90007" y="6059749"/>
            <a:ext cx="6823773" cy="4085200"/>
            <a:chOff x="3590007" y="6059749"/>
            <a:chExt cx="6823773" cy="40852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782" y="4083811"/>
              <a:ext cx="13647547" cy="817040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0007" y="6059749"/>
              <a:ext cx="6823773" cy="40852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1522168"/>
            <a:chOff x="0" y="0"/>
            <a:chExt cx="18285714" cy="15221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93016" y="300581"/>
              <a:ext cx="1846857" cy="136190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28254" y="1117406"/>
              <a:ext cx="1663143" cy="6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7107" y="2057143"/>
            <a:ext cx="2734949" cy="6171429"/>
            <a:chOff x="407107" y="2057143"/>
            <a:chExt cx="273494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739" y="-983943"/>
              <a:ext cx="5469899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07" y="2057143"/>
              <a:ext cx="273494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6645" y="6170406"/>
            <a:ext cx="1294385" cy="45037"/>
            <a:chOff x="626645" y="6170406"/>
            <a:chExt cx="1294385" cy="450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6170406"/>
              <a:ext cx="1294385" cy="45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645" y="6764224"/>
            <a:ext cx="1294385" cy="45037"/>
            <a:chOff x="626645" y="6764224"/>
            <a:chExt cx="1294385" cy="450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6764224"/>
              <a:ext cx="1294385" cy="45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645" y="7388308"/>
            <a:ext cx="1294385" cy="45037"/>
            <a:chOff x="626645" y="7388308"/>
            <a:chExt cx="1294385" cy="45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45" y="7388308"/>
              <a:ext cx="1294385" cy="45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8322" y="5142857"/>
            <a:ext cx="1114841" cy="576249"/>
            <a:chOff x="728322" y="5142857"/>
            <a:chExt cx="1114841" cy="576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322" y="5142857"/>
              <a:ext cx="1114841" cy="5762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90007" y="1200263"/>
            <a:ext cx="11856576" cy="4579602"/>
            <a:chOff x="3590007" y="1200263"/>
            <a:chExt cx="11856576" cy="45796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63552" y="-1014809"/>
              <a:ext cx="23713152" cy="915920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0007" y="1200263"/>
              <a:ext cx="11856576" cy="4579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1522168"/>
            <a:chOff x="0" y="0"/>
            <a:chExt cx="18285714" cy="152216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93016" y="300581"/>
              <a:ext cx="1846857" cy="136190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28254" y="1117406"/>
              <a:ext cx="1663143" cy="63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90007" y="6591573"/>
            <a:ext cx="14203639" cy="1997387"/>
            <a:chOff x="3590007" y="6591573"/>
            <a:chExt cx="14203639" cy="19973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479220" y="5625473"/>
              <a:ext cx="28407279" cy="399477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0007" y="6591573"/>
              <a:ext cx="14203639" cy="1997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90007" y="6231185"/>
            <a:ext cx="14203639" cy="1997387"/>
            <a:chOff x="3590007" y="6231185"/>
            <a:chExt cx="14203639" cy="19973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79220" y="5265084"/>
              <a:ext cx="28407279" cy="399477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0007" y="6231185"/>
              <a:ext cx="14203639" cy="19973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7107" y="2057143"/>
            <a:ext cx="2734949" cy="6171429"/>
            <a:chOff x="407107" y="2057143"/>
            <a:chExt cx="273494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5739" y="-983943"/>
              <a:ext cx="5469899" cy="1234285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107" y="2057143"/>
              <a:ext cx="273494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645" y="6170406"/>
            <a:ext cx="1294385" cy="45037"/>
            <a:chOff x="626645" y="6170406"/>
            <a:chExt cx="1294385" cy="450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645" y="6170406"/>
              <a:ext cx="1294385" cy="45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645" y="6764224"/>
            <a:ext cx="1294385" cy="45037"/>
            <a:chOff x="626645" y="6764224"/>
            <a:chExt cx="1294385" cy="450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645" y="6764224"/>
              <a:ext cx="1294385" cy="45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6645" y="7388308"/>
            <a:ext cx="1294385" cy="45037"/>
            <a:chOff x="626645" y="7388308"/>
            <a:chExt cx="1294385" cy="450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645" y="7388308"/>
              <a:ext cx="1294385" cy="450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8322" y="5142857"/>
            <a:ext cx="1114841" cy="576249"/>
            <a:chOff x="728322" y="5142857"/>
            <a:chExt cx="1114841" cy="5762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322" y="5142857"/>
              <a:ext cx="1114841" cy="5762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90007" y="1200263"/>
            <a:ext cx="11856576" cy="4579602"/>
            <a:chOff x="3590007" y="1200263"/>
            <a:chExt cx="11856576" cy="45796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263552" y="-1014809"/>
              <a:ext cx="23713152" cy="915920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0007" y="1200263"/>
              <a:ext cx="11856576" cy="45796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59033" y="2791959"/>
            <a:ext cx="15290392" cy="4701796"/>
            <a:chOff x="1759033" y="2791959"/>
            <a:chExt cx="15290392" cy="47017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809441" y="517785"/>
              <a:ext cx="30580785" cy="940359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9033" y="2791959"/>
              <a:ext cx="15290392" cy="47017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0"/>
            <a:ext cx="18285714" cy="1522168"/>
            <a:chOff x="0" y="0"/>
            <a:chExt cx="18285714" cy="152216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0"/>
              <a:ext cx="18285714" cy="292085"/>
              <a:chOff x="0" y="0"/>
              <a:chExt cx="18285714" cy="29208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8285714" cy="29208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93016" y="300581"/>
              <a:ext cx="1846857" cy="136190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28254" y="1117406"/>
              <a:ext cx="1663143" cy="6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33126" y="1805915"/>
            <a:ext cx="8529101" cy="3474528"/>
            <a:chOff x="8633126" y="1805915"/>
            <a:chExt cx="8529101" cy="3474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3126" y="1805915"/>
              <a:ext cx="8529101" cy="3474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206" y="5415438"/>
            <a:ext cx="7883920" cy="4724419"/>
            <a:chOff x="749206" y="5415438"/>
            <a:chExt cx="7883920" cy="47244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206" y="5415438"/>
              <a:ext cx="7883920" cy="4724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206" y="858198"/>
            <a:ext cx="7766865" cy="4284659"/>
            <a:chOff x="749206" y="858198"/>
            <a:chExt cx="7766865" cy="42846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206" y="858198"/>
              <a:ext cx="7766865" cy="4284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3126" y="6473683"/>
            <a:ext cx="9366897" cy="2670124"/>
            <a:chOff x="8633126" y="6473683"/>
            <a:chExt cx="9366897" cy="26701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3126" y="6473683"/>
              <a:ext cx="9366897" cy="26701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93016" y="300581"/>
            <a:ext cx="1846857" cy="13619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09206" y="1174020"/>
            <a:ext cx="1689876" cy="91809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2914" y="0"/>
            <a:ext cx="10862801" cy="10285714"/>
            <a:chOff x="7422914" y="0"/>
            <a:chExt cx="108628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2914" y="0"/>
              <a:ext cx="1086280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26095" y="1226560"/>
            <a:ext cx="9131505" cy="265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3005" y="3580952"/>
            <a:ext cx="6116667" cy="3304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095" y="3746138"/>
            <a:ext cx="5474820" cy="3056998"/>
            <a:chOff x="605095" y="3746138"/>
            <a:chExt cx="5474820" cy="3056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095" y="3746138"/>
              <a:ext cx="5474820" cy="3056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095" y="2561884"/>
            <a:ext cx="5474820" cy="3350014"/>
            <a:chOff x="605095" y="2561884"/>
            <a:chExt cx="5474820" cy="3350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095" y="2561884"/>
              <a:ext cx="5474820" cy="33500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693" y="5921290"/>
            <a:ext cx="5424867" cy="10126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4857" y="7374430"/>
            <a:ext cx="7245476" cy="22812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256581" y="455435"/>
            <a:ext cx="19320343" cy="13096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42133" y="1377207"/>
            <a:ext cx="8373810" cy="9553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05447" y="3746138"/>
            <a:ext cx="5474820" cy="3056998"/>
            <a:chOff x="6405447" y="3746138"/>
            <a:chExt cx="5474820" cy="30569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5447" y="3746138"/>
              <a:ext cx="5474820" cy="30569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48756" y="6083770"/>
            <a:ext cx="6240067" cy="6910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05447" y="2561884"/>
            <a:ext cx="5474820" cy="3350014"/>
            <a:chOff x="6405447" y="2561884"/>
            <a:chExt cx="5474820" cy="33500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5447" y="2561884"/>
              <a:ext cx="5474820" cy="33500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55809" y="3746138"/>
            <a:ext cx="5474820" cy="3056998"/>
            <a:chOff x="12255809" y="3746138"/>
            <a:chExt cx="5474820" cy="30569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55809" y="3746138"/>
              <a:ext cx="5474820" cy="30569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44356" y="6079024"/>
            <a:ext cx="5858333" cy="6982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55809" y="2561884"/>
            <a:ext cx="5474820" cy="3350014"/>
            <a:chOff x="12255809" y="2561884"/>
            <a:chExt cx="5474820" cy="33500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5809" y="2561884"/>
              <a:ext cx="5474820" cy="3350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62674" y="2639367"/>
            <a:ext cx="2625971" cy="33453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8095" y="1052444"/>
            <a:ext cx="11434797" cy="8180827"/>
            <a:chOff x="1238095" y="1052444"/>
            <a:chExt cx="11434797" cy="81808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56814" y="-2815481"/>
              <a:ext cx="22869593" cy="163616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8095" y="1052444"/>
              <a:ext cx="11434797" cy="8180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46474" y="1185894"/>
            <a:ext cx="4434478" cy="1178262"/>
            <a:chOff x="14546474" y="1185894"/>
            <a:chExt cx="4434478" cy="11782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9290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117275" y="1731506"/>
              <a:ext cx="951257" cy="92857"/>
              <a:chOff x="14117275" y="1731506"/>
              <a:chExt cx="951257" cy="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4117275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62674" y="5744771"/>
            <a:ext cx="2801124" cy="334531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2729" y="1810777"/>
            <a:ext cx="5211275" cy="5795428"/>
            <a:chOff x="712729" y="1810777"/>
            <a:chExt cx="5211275" cy="57954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51181" y="-945209"/>
              <a:ext cx="10422550" cy="11590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729" y="1810777"/>
              <a:ext cx="5211275" cy="57954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7127" y="5434506"/>
            <a:ext cx="5722674" cy="4343397"/>
            <a:chOff x="7087127" y="5434506"/>
            <a:chExt cx="5722674" cy="43433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3915" y="3380933"/>
              <a:ext cx="11445348" cy="868679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7127" y="5434506"/>
              <a:ext cx="5722674" cy="43433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8902" y="1810777"/>
            <a:ext cx="5722674" cy="3423769"/>
            <a:chOff x="7098902" y="1810777"/>
            <a:chExt cx="5722674" cy="34237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0680" y="192006"/>
              <a:ext cx="11445348" cy="684753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98902" y="1810777"/>
              <a:ext cx="5722674" cy="34237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94557" y="6882589"/>
            <a:ext cx="3688468" cy="457018"/>
            <a:chOff x="3394557" y="6882589"/>
            <a:chExt cx="3688468" cy="4570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4557" y="6882589"/>
              <a:ext cx="3688468" cy="4570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33632" y="2476354"/>
            <a:ext cx="8514217" cy="1039361"/>
            <a:chOff x="4933632" y="2476354"/>
            <a:chExt cx="8514217" cy="10393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4364" y="2024514"/>
              <a:ext cx="17028434" cy="207872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33632" y="2476354"/>
              <a:ext cx="8514217" cy="10393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33632" y="2476354"/>
            <a:ext cx="8514217" cy="1039361"/>
            <a:chOff x="4933632" y="2476354"/>
            <a:chExt cx="8514217" cy="10393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3632" y="2476354"/>
              <a:ext cx="8514217" cy="10393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7500" y="737984"/>
            <a:ext cx="1716124" cy="10370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51899" y="747508"/>
            <a:ext cx="1101324" cy="10180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22595" y="5198365"/>
            <a:ext cx="3042638" cy="390721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094" y="1889311"/>
            <a:ext cx="6075902" cy="7631831"/>
            <a:chOff x="992094" y="1889311"/>
            <a:chExt cx="6075902" cy="76318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80615" y="-1761362"/>
              <a:ext cx="12151804" cy="1526366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094" y="1889311"/>
              <a:ext cx="6075902" cy="7631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73" y="5496276"/>
            <a:ext cx="4282815" cy="4474017"/>
            <a:chOff x="2007873" y="5496276"/>
            <a:chExt cx="4282815" cy="44740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058" y="3375745"/>
              <a:ext cx="8565630" cy="894803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873" y="5496276"/>
              <a:ext cx="4282815" cy="44740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07873" y="5496276"/>
            <a:ext cx="4293743" cy="4501056"/>
            <a:chOff x="2007873" y="5496276"/>
            <a:chExt cx="4293743" cy="45010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873" y="5496276"/>
              <a:ext cx="4293743" cy="450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17482" y="1549070"/>
            <a:ext cx="1028669" cy="1818535"/>
            <a:chOff x="5117482" y="1549070"/>
            <a:chExt cx="1028669" cy="18185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1124" y="667779"/>
              <a:ext cx="2057338" cy="363707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7482" y="1549070"/>
              <a:ext cx="1028669" cy="1818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17482" y="1549070"/>
            <a:ext cx="1028669" cy="1818535"/>
            <a:chOff x="5117482" y="1549070"/>
            <a:chExt cx="1028669" cy="18185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7482" y="1549070"/>
              <a:ext cx="1028669" cy="18185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865" y="800432"/>
            <a:ext cx="5063638" cy="9354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40455" y="747508"/>
            <a:ext cx="1101324" cy="10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75683" y="5128262"/>
            <a:ext cx="5483424" cy="2570355"/>
            <a:chOff x="7875683" y="5128262"/>
            <a:chExt cx="5483424" cy="25703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5683" y="5128262"/>
              <a:ext cx="5483424" cy="25703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26919" y="6168436"/>
            <a:ext cx="6171429" cy="1046229"/>
            <a:chOff x="7626919" y="6168436"/>
            <a:chExt cx="6171429" cy="10462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09494" y="5713610"/>
              <a:ext cx="12342857" cy="209245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26919" y="6168436"/>
              <a:ext cx="6171429" cy="10462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26919" y="6168436"/>
            <a:ext cx="6171429" cy="1046229"/>
            <a:chOff x="7626919" y="6168436"/>
            <a:chExt cx="6171429" cy="10462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26919" y="6168436"/>
              <a:ext cx="6171429" cy="10462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05275" y="4217604"/>
            <a:ext cx="2095238" cy="498124"/>
            <a:chOff x="3705275" y="4217604"/>
            <a:chExt cx="2095238" cy="4981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3705275" y="4217604"/>
              <a:ext cx="2095238" cy="4981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50036" y="7967775"/>
            <a:ext cx="4317429" cy="7413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422595" y="5198365"/>
            <a:ext cx="3042638" cy="39072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869667" y="2020301"/>
            <a:ext cx="5487782" cy="1553723"/>
            <a:chOff x="7869667" y="2020301"/>
            <a:chExt cx="5487782" cy="155372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69667" y="2020301"/>
              <a:ext cx="5487782" cy="15537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636627" y="2147399"/>
            <a:ext cx="6156313" cy="464303"/>
            <a:chOff x="7636627" y="2147399"/>
            <a:chExt cx="6156313" cy="46430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88776" y="1945553"/>
              <a:ext cx="12312626" cy="928606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36627" y="2147399"/>
              <a:ext cx="6156313" cy="4643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626919" y="2147399"/>
            <a:ext cx="6166021" cy="464303"/>
            <a:chOff x="7626919" y="2147399"/>
            <a:chExt cx="6166021" cy="46430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26919" y="2147399"/>
              <a:ext cx="6166021" cy="46430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791023" y="3765497"/>
            <a:ext cx="4385571" cy="74130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9982" y="2493008"/>
            <a:ext cx="4173748" cy="3108986"/>
            <a:chOff x="1309982" y="2493008"/>
            <a:chExt cx="4173748" cy="3108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92339" y="1023068"/>
              <a:ext cx="8347496" cy="621797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9982" y="2493008"/>
              <a:ext cx="4173748" cy="3108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9982" y="6728810"/>
            <a:ext cx="4173748" cy="2792804"/>
            <a:chOff x="1309982" y="6728810"/>
            <a:chExt cx="4173748" cy="27928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00938" y="5408362"/>
              <a:ext cx="8347496" cy="558560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982" y="6728810"/>
              <a:ext cx="4173748" cy="27928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2094" y="7221740"/>
            <a:ext cx="4766667" cy="1650115"/>
            <a:chOff x="992094" y="7221740"/>
            <a:chExt cx="4766667" cy="1650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46362" y="6441560"/>
              <a:ext cx="9533333" cy="33002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094" y="7221740"/>
              <a:ext cx="4766667" cy="16501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094" y="2781091"/>
            <a:ext cx="4801190" cy="1650115"/>
            <a:chOff x="992094" y="2781091"/>
            <a:chExt cx="4801190" cy="16501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63624" y="2000911"/>
              <a:ext cx="9602381" cy="33002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2094" y="2781091"/>
              <a:ext cx="4801190" cy="1650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2094" y="2781091"/>
            <a:ext cx="4801190" cy="1650115"/>
            <a:chOff x="992094" y="2781091"/>
            <a:chExt cx="4801190" cy="16501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2094" y="2781091"/>
              <a:ext cx="4801190" cy="1650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2094" y="7221740"/>
            <a:ext cx="4766667" cy="1650115"/>
            <a:chOff x="992094" y="7221740"/>
            <a:chExt cx="4766667" cy="16501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2094" y="7221740"/>
              <a:ext cx="4766667" cy="16501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6865" y="800432"/>
            <a:ext cx="5453076" cy="9354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3324" y="1666968"/>
            <a:ext cx="1728819" cy="7413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3324" y="5915991"/>
            <a:ext cx="2060362" cy="7413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22595" y="5198365"/>
            <a:ext cx="3042638" cy="39072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381399" y="2493008"/>
            <a:ext cx="5255284" cy="2252264"/>
            <a:chOff x="7381399" y="2493008"/>
            <a:chExt cx="5255284" cy="225226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15010" y="1428129"/>
              <a:ext cx="10510567" cy="450452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81399" y="2493008"/>
              <a:ext cx="5255284" cy="22522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66184" y="2955015"/>
            <a:ext cx="6171429" cy="504935"/>
            <a:chOff x="6866184" y="2955015"/>
            <a:chExt cx="6171429" cy="50493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66184" y="2955015"/>
              <a:ext cx="6171429" cy="5049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66184" y="2955015"/>
            <a:ext cx="6171429" cy="504935"/>
            <a:chOff x="6866184" y="2955015"/>
            <a:chExt cx="6171429" cy="50493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66184" y="2955015"/>
              <a:ext cx="6171429" cy="5049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81399" y="6969794"/>
            <a:ext cx="6171429" cy="1959937"/>
            <a:chOff x="7381399" y="6969794"/>
            <a:chExt cx="6171429" cy="195993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81399" y="6969794"/>
              <a:ext cx="6171429" cy="19599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66184" y="7245001"/>
            <a:ext cx="6171429" cy="531429"/>
            <a:chOff x="6866184" y="7245001"/>
            <a:chExt cx="6171429" cy="53142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94922" y="6993739"/>
              <a:ext cx="12342857" cy="106285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66184" y="7245001"/>
              <a:ext cx="6171429" cy="53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66184" y="7234419"/>
            <a:ext cx="6171429" cy="542011"/>
            <a:chOff x="6866184" y="7234419"/>
            <a:chExt cx="6171429" cy="54201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66184" y="7234419"/>
              <a:ext cx="6171429" cy="54201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197679" y="4973381"/>
            <a:ext cx="4826495" cy="74130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188098" y="752813"/>
            <a:ext cx="1101324" cy="100208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255751" y="9022443"/>
            <a:ext cx="4826495" cy="74130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0710" y="2869091"/>
            <a:ext cx="4976524" cy="810086"/>
            <a:chOff x="8220710" y="2869091"/>
            <a:chExt cx="4976524" cy="810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4480" y="2486079"/>
              <a:ext cx="9953048" cy="162017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0710" y="2869091"/>
              <a:ext cx="4976524" cy="8100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20710" y="4958468"/>
            <a:ext cx="4976524" cy="4738708"/>
            <a:chOff x="8220710" y="4958468"/>
            <a:chExt cx="4976524" cy="4738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1324" y="2717990"/>
              <a:ext cx="9953048" cy="94774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0710" y="4958468"/>
              <a:ext cx="4976524" cy="473870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6865" y="800432"/>
            <a:ext cx="4756352" cy="9354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85481" y="747508"/>
            <a:ext cx="1101324" cy="1018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2094" y="1717882"/>
            <a:ext cx="6495655" cy="7983443"/>
            <a:chOff x="992094" y="1717882"/>
            <a:chExt cx="6495655" cy="79834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40130" y="1717882"/>
              <a:ext cx="4043535" cy="2860697"/>
              <a:chOff x="3440130" y="1717882"/>
              <a:chExt cx="4043535" cy="286069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96163" y="365334"/>
                <a:ext cx="8087071" cy="572139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40130" y="1717882"/>
                <a:ext cx="4043535" cy="28606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440130" y="4851796"/>
              <a:ext cx="4043535" cy="2312073"/>
              <a:chOff x="3440130" y="4851796"/>
              <a:chExt cx="4043535" cy="231207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81242" y="3758640"/>
                <a:ext cx="8087071" cy="4624145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440130" y="4851796"/>
                <a:ext cx="4043535" cy="231207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40130" y="7463230"/>
              <a:ext cx="4043535" cy="2228927"/>
              <a:chOff x="3440130" y="7463230"/>
              <a:chExt cx="4043535" cy="22289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78981" y="6409386"/>
                <a:ext cx="8087071" cy="4457853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440130" y="7463230"/>
                <a:ext cx="4043535" cy="222892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9246" y="1609825"/>
              <a:ext cx="2528657" cy="74130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9246" y="4743739"/>
              <a:ext cx="2326724" cy="74130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8294" y="7379430"/>
              <a:ext cx="2299933" cy="1450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39728" y="2372749"/>
            <a:ext cx="4825969" cy="758668"/>
            <a:chOff x="8839728" y="2372749"/>
            <a:chExt cx="4825969" cy="7586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47377" y="2014048"/>
              <a:ext cx="9651937" cy="151733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39728" y="2372749"/>
              <a:ext cx="4825969" cy="7586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39728" y="2364156"/>
            <a:ext cx="4825969" cy="767261"/>
            <a:chOff x="8839728" y="2364156"/>
            <a:chExt cx="4825969" cy="7672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39728" y="2364156"/>
              <a:ext cx="4825969" cy="7672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55193" y="6507118"/>
            <a:ext cx="5810504" cy="1603313"/>
            <a:chOff x="7855193" y="6507118"/>
            <a:chExt cx="5810504" cy="160331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55193" y="6507118"/>
              <a:ext cx="5810504" cy="16033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55193" y="6494419"/>
            <a:ext cx="5810504" cy="1616012"/>
            <a:chOff x="7855193" y="6494419"/>
            <a:chExt cx="5810504" cy="16160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55193" y="6494419"/>
              <a:ext cx="5810504" cy="16160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422595" y="5198365"/>
            <a:ext cx="3042638" cy="390721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95062" y="1628873"/>
            <a:ext cx="4059981" cy="74130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095062" y="4225339"/>
            <a:ext cx="3927838" cy="74130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2729" y="1756809"/>
            <a:ext cx="5477899" cy="3868614"/>
            <a:chOff x="712729" y="1756809"/>
            <a:chExt cx="5477899" cy="38686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21008" y="-72286"/>
              <a:ext cx="10955798" cy="773722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729" y="1756809"/>
              <a:ext cx="5477899" cy="3868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729" y="5864831"/>
            <a:ext cx="5477899" cy="3865453"/>
            <a:chOff x="712729" y="5864831"/>
            <a:chExt cx="5477899" cy="38654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21094" y="4037231"/>
              <a:ext cx="10955798" cy="773090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729" y="5864831"/>
              <a:ext cx="5477899" cy="38654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7500" y="800432"/>
            <a:ext cx="5678524" cy="935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69199" y="1756809"/>
            <a:ext cx="6171429" cy="2169528"/>
            <a:chOff x="6869199" y="1756809"/>
            <a:chExt cx="6171429" cy="21695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2488" y="731048"/>
              <a:ext cx="12342857" cy="43390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9199" y="1756809"/>
              <a:ext cx="6171429" cy="21695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0205" y="2333801"/>
            <a:ext cx="5109725" cy="484351"/>
            <a:chOff x="1760205" y="2333801"/>
            <a:chExt cx="5109725" cy="4843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0205" y="2333801"/>
              <a:ext cx="5109725" cy="4843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9199" y="4731560"/>
            <a:ext cx="6171429" cy="4511136"/>
            <a:chOff x="6869199" y="4731560"/>
            <a:chExt cx="6171429" cy="45111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6171" y="2598679"/>
              <a:ext cx="12342857" cy="902227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9199" y="4731560"/>
              <a:ext cx="6171429" cy="45111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1542" y="6792572"/>
            <a:ext cx="5567656" cy="484351"/>
            <a:chOff x="1301542" y="6792572"/>
            <a:chExt cx="5567656" cy="4843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1542" y="6792572"/>
              <a:ext cx="5567656" cy="48435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33970" y="752813"/>
            <a:ext cx="2023524" cy="10020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22595" y="5198365"/>
            <a:ext cx="3042638" cy="39072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43551" y="3984770"/>
            <a:ext cx="4723819" cy="7413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43551" y="9312384"/>
            <a:ext cx="3041524" cy="74130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094" y="1775025"/>
            <a:ext cx="5508189" cy="7177967"/>
            <a:chOff x="992094" y="1775025"/>
            <a:chExt cx="5508189" cy="71779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12198" y="-1664155"/>
              <a:ext cx="11016377" cy="1435593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094" y="1775025"/>
              <a:ext cx="5508189" cy="71779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1838" y="2224473"/>
            <a:ext cx="1450022" cy="1827789"/>
            <a:chOff x="511838" y="2224473"/>
            <a:chExt cx="1450022" cy="18277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3737" y="1350014"/>
              <a:ext cx="2900043" cy="365557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838" y="2224473"/>
              <a:ext cx="1450022" cy="18277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0522" y="2779638"/>
            <a:ext cx="465270" cy="107143"/>
            <a:chOff x="1970522" y="2779638"/>
            <a:chExt cx="465270" cy="10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0522" y="2779638"/>
              <a:ext cx="465270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90302" y="6504714"/>
            <a:ext cx="5771463" cy="2442921"/>
            <a:chOff x="7290302" y="6504714"/>
            <a:chExt cx="5771463" cy="24429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1009" y="5349692"/>
              <a:ext cx="11542925" cy="488584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0302" y="6504714"/>
              <a:ext cx="5771463" cy="2442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90302" y="1813120"/>
            <a:ext cx="6171429" cy="3031579"/>
            <a:chOff x="7290302" y="1813120"/>
            <a:chExt cx="6171429" cy="3031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7036" y="379779"/>
              <a:ext cx="12342857" cy="60631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0302" y="1813120"/>
              <a:ext cx="6171429" cy="30315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96961" y="6935616"/>
            <a:ext cx="3019739" cy="484351"/>
            <a:chOff x="4296961" y="6935616"/>
            <a:chExt cx="3019739" cy="4843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6961" y="6935616"/>
              <a:ext cx="3019739" cy="4843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90302" y="6489337"/>
            <a:ext cx="5786840" cy="2489052"/>
            <a:chOff x="7290302" y="6489337"/>
            <a:chExt cx="5786840" cy="24890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0302" y="6489337"/>
              <a:ext cx="5786840" cy="248905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6865" y="800432"/>
            <a:ext cx="3381648" cy="9354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55073" y="752813"/>
            <a:ext cx="2023524" cy="10020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22595" y="5232589"/>
            <a:ext cx="3681629" cy="33453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83702" y="5034800"/>
            <a:ext cx="5206848" cy="74130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094" y="1775025"/>
            <a:ext cx="5625502" cy="2680175"/>
            <a:chOff x="992094" y="1775025"/>
            <a:chExt cx="5625502" cy="2680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47766" y="507828"/>
              <a:ext cx="11251004" cy="536035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094" y="1775025"/>
              <a:ext cx="5625502" cy="2680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2094" y="6043153"/>
            <a:ext cx="5625502" cy="2687021"/>
            <a:chOff x="992094" y="6043153"/>
            <a:chExt cx="5625502" cy="26870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47580" y="4772720"/>
              <a:ext cx="11251004" cy="537404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094" y="6043153"/>
              <a:ext cx="5625502" cy="2687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795" y="4287701"/>
            <a:ext cx="3954233" cy="107143"/>
            <a:chOff x="643795" y="4287701"/>
            <a:chExt cx="3954233" cy="10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43795" y="4287701"/>
              <a:ext cx="3954233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02207" y="2505955"/>
            <a:ext cx="5965764" cy="4617121"/>
            <a:chOff x="7302207" y="2505955"/>
            <a:chExt cx="5965764" cy="46171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4894" y="322964"/>
              <a:ext cx="11931528" cy="923424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2207" y="2505955"/>
              <a:ext cx="5965764" cy="46171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56860" y="5167083"/>
            <a:ext cx="5539563" cy="2902377"/>
            <a:chOff x="7056860" y="5167083"/>
            <a:chExt cx="5539563" cy="29023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6860" y="5167083"/>
              <a:ext cx="5539563" cy="2902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48202" y="5167083"/>
            <a:ext cx="5548221" cy="2902377"/>
            <a:chOff x="7048202" y="5167083"/>
            <a:chExt cx="5548221" cy="29023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8202" y="5167083"/>
              <a:ext cx="5548221" cy="290237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6865" y="818208"/>
            <a:ext cx="3689086" cy="9354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55073" y="747508"/>
            <a:ext cx="1101324" cy="10180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99359" y="1666966"/>
            <a:ext cx="4184905" cy="7413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30379" y="6318389"/>
            <a:ext cx="552111" cy="547399"/>
            <a:chOff x="2330379" y="6318389"/>
            <a:chExt cx="552111" cy="5473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0379" y="6318389"/>
              <a:ext cx="552111" cy="5473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22595" y="5232589"/>
            <a:ext cx="3681629" cy="33453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304127" y="6292979"/>
            <a:ext cx="595475" cy="598221"/>
            <a:chOff x="2304127" y="6292979"/>
            <a:chExt cx="595475" cy="5982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04127" y="6292979"/>
              <a:ext cx="595475" cy="598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094" y="1775025"/>
            <a:ext cx="5625502" cy="2680175"/>
            <a:chOff x="992094" y="1775025"/>
            <a:chExt cx="5625502" cy="2680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47766" y="507828"/>
              <a:ext cx="11251004" cy="536035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094" y="1775025"/>
              <a:ext cx="5625502" cy="2680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2094" y="6043153"/>
            <a:ext cx="5625502" cy="2687021"/>
            <a:chOff x="992094" y="6043153"/>
            <a:chExt cx="5625502" cy="26870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47580" y="4772720"/>
              <a:ext cx="11251004" cy="537404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094" y="6043153"/>
              <a:ext cx="5625502" cy="2687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70128" y="2457035"/>
            <a:ext cx="5706246" cy="6639342"/>
            <a:chOff x="7370128" y="2457035"/>
            <a:chExt cx="5706246" cy="66393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2194" y="-707447"/>
              <a:ext cx="11412491" cy="1327868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70128" y="2457035"/>
              <a:ext cx="5706246" cy="66393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3795" y="4287701"/>
            <a:ext cx="3954233" cy="107143"/>
            <a:chOff x="643795" y="4287701"/>
            <a:chExt cx="3954233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43795" y="4287701"/>
              <a:ext cx="3954233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10764" y="7454366"/>
            <a:ext cx="5977372" cy="933494"/>
            <a:chOff x="6910764" y="7454366"/>
            <a:chExt cx="5977372" cy="9334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7466" y="7013007"/>
              <a:ext cx="11954744" cy="186698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10764" y="7454366"/>
              <a:ext cx="5977372" cy="933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10764" y="7454366"/>
            <a:ext cx="5977372" cy="934487"/>
            <a:chOff x="6910764" y="7454366"/>
            <a:chExt cx="5977372" cy="9344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0764" y="7454366"/>
              <a:ext cx="5977372" cy="93448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6865" y="800432"/>
            <a:ext cx="3689086" cy="9354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55073" y="747508"/>
            <a:ext cx="1101324" cy="1018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87454" y="1666968"/>
            <a:ext cx="6178657" cy="7413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22595" y="5232589"/>
            <a:ext cx="3681629" cy="33453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30379" y="6318389"/>
            <a:ext cx="552111" cy="547399"/>
            <a:chOff x="2330379" y="6318389"/>
            <a:chExt cx="552111" cy="5473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0379" y="6318389"/>
              <a:ext cx="552111" cy="5473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04405" y="6297967"/>
            <a:ext cx="595475" cy="598221"/>
            <a:chOff x="2304405" y="6297967"/>
            <a:chExt cx="595475" cy="5982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04405" y="6297967"/>
              <a:ext cx="595475" cy="598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92085"/>
            <a:chOff x="0" y="0"/>
            <a:chExt cx="18285714" cy="292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92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094" y="1970712"/>
            <a:ext cx="5584563" cy="809240"/>
            <a:chOff x="992094" y="1970712"/>
            <a:chExt cx="5584563" cy="8092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56171" y="1610108"/>
              <a:ext cx="11169126" cy="16184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094" y="1970712"/>
              <a:ext cx="5584563" cy="8092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2626" y="4422178"/>
            <a:ext cx="4040631" cy="127704"/>
            <a:chOff x="1762626" y="4422178"/>
            <a:chExt cx="4040631" cy="1277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62626" y="4422178"/>
              <a:ext cx="4040631" cy="12770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865" y="800432"/>
            <a:ext cx="3362600" cy="935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12698" y="292085"/>
            <a:ext cx="4273016" cy="9993629"/>
            <a:chOff x="14012698" y="292085"/>
            <a:chExt cx="4273016" cy="99936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2698" y="292085"/>
              <a:ext cx="4273016" cy="99936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32935" y="1955768"/>
            <a:ext cx="5555566" cy="2704562"/>
            <a:chOff x="7632935" y="1955768"/>
            <a:chExt cx="5555566" cy="2704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2935" y="1955768"/>
              <a:ext cx="5555566" cy="2704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40078" y="2544899"/>
            <a:ext cx="6171429" cy="1130410"/>
            <a:chOff x="7240078" y="2544899"/>
            <a:chExt cx="6171429" cy="11304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5106" y="2010437"/>
              <a:ext cx="12342857" cy="226082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0078" y="2544899"/>
              <a:ext cx="6171429" cy="11304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8173" y="2544899"/>
            <a:ext cx="6183333" cy="1130410"/>
            <a:chOff x="7228173" y="2544899"/>
            <a:chExt cx="6183333" cy="11304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8173" y="2544899"/>
              <a:ext cx="6183333" cy="11304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2094" y="6506345"/>
            <a:ext cx="5584563" cy="3157120"/>
            <a:chOff x="992094" y="6506345"/>
            <a:chExt cx="5584563" cy="31571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714325" y="5013647"/>
              <a:ext cx="11169126" cy="631424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2094" y="6506345"/>
              <a:ext cx="5584563" cy="31571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2094" y="6506345"/>
            <a:ext cx="5581695" cy="3157120"/>
            <a:chOff x="992094" y="6506345"/>
            <a:chExt cx="5581695" cy="31571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2094" y="6506345"/>
              <a:ext cx="5581695" cy="31571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87347" y="1185894"/>
            <a:ext cx="4434478" cy="1178262"/>
            <a:chOff x="14487347" y="1185894"/>
            <a:chExt cx="4434478" cy="11782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0163" y="1047837"/>
              <a:ext cx="2756095" cy="237744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058148" y="1731506"/>
              <a:ext cx="951257" cy="92857"/>
              <a:chOff x="14058148" y="1731506"/>
              <a:chExt cx="951257" cy="928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14058148" y="1731506"/>
                <a:ext cx="951257" cy="92857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22595" y="2673873"/>
            <a:ext cx="2625971" cy="33453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22595" y="5229524"/>
            <a:ext cx="2251714" cy="223102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35801" y="747508"/>
            <a:ext cx="1101324" cy="101800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16811" y="4674174"/>
            <a:ext cx="5418152" cy="7413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2094" y="3123720"/>
            <a:ext cx="5581695" cy="3067315"/>
            <a:chOff x="992094" y="3123720"/>
            <a:chExt cx="5581695" cy="306731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1715334" y="1673482"/>
              <a:ext cx="11163391" cy="613463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2094" y="3123720"/>
              <a:ext cx="5581695" cy="30673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2094" y="3117524"/>
            <a:ext cx="5581695" cy="3073511"/>
            <a:chOff x="992094" y="3117524"/>
            <a:chExt cx="5581695" cy="307351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2094" y="3117524"/>
              <a:ext cx="5581695" cy="30735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32935" y="5712063"/>
            <a:ext cx="5555566" cy="3398860"/>
            <a:chOff x="7632935" y="5712063"/>
            <a:chExt cx="5555566" cy="339886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32935" y="5712063"/>
              <a:ext cx="5555566" cy="339886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545382" y="9150327"/>
            <a:ext cx="4317419" cy="7413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131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131</vt:i4>
      </vt:variant>
    </vt:vector>
  </HeadingPairs>
  <TitlesOfParts>
    <vt:vector size="1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hi</cp:lastModifiedBy>
  <cp:revision>2</cp:revision>
  <dcterms:created xsi:type="dcterms:W3CDTF">2024-05-02T13:14:46Z</dcterms:created>
  <dcterms:modified xsi:type="dcterms:W3CDTF">2024-05-02T04:21:47Z</dcterms:modified>
</cp:coreProperties>
</file>